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98" r:id="rId3"/>
    <p:sldId id="303" r:id="rId4"/>
    <p:sldId id="327" r:id="rId5"/>
    <p:sldId id="328" r:id="rId6"/>
    <p:sldId id="329" r:id="rId7"/>
    <p:sldId id="330" r:id="rId8"/>
    <p:sldId id="331" r:id="rId9"/>
    <p:sldId id="332" r:id="rId10"/>
    <p:sldId id="333" r:id="rId11"/>
    <p:sldId id="334" r:id="rId12"/>
    <p:sldId id="30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Oswald" pitchFamily="2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53A3A4E2-48F8-4F26-AB7C-72649EAFED46}"/>
  </pc:docChgLst>
  <pc:docChgLst>
    <pc:chgData userId="495979f9a431ddb0" providerId="LiveId" clId="{E03EE08A-C9C3-4B48-8E80-8142C2E6E0F5}"/>
    <pc:docChg chg="undo custSel addSld delSld modSld sldOrd">
      <pc:chgData name="" userId="495979f9a431ddb0" providerId="LiveId" clId="{E03EE08A-C9C3-4B48-8E80-8142C2E6E0F5}" dt="2021-11-13T00:07:06.224" v="2958"/>
      <pc:docMkLst>
        <pc:docMk/>
      </pc:docMkLst>
      <pc:sldChg chg="modSp">
        <pc:chgData name="" userId="495979f9a431ddb0" providerId="LiveId" clId="{E03EE08A-C9C3-4B48-8E80-8142C2E6E0F5}" dt="2021-11-12T21:16:34.697" v="24" actId="20577"/>
        <pc:sldMkLst>
          <pc:docMk/>
          <pc:sldMk cId="1753943686" sldId="298"/>
        </pc:sldMkLst>
        <pc:spChg chg="mod">
          <ac:chgData name="" userId="495979f9a431ddb0" providerId="LiveId" clId="{E03EE08A-C9C3-4B48-8E80-8142C2E6E0F5}" dt="2021-11-12T21:16:34.697" v="24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E03EE08A-C9C3-4B48-8E80-8142C2E6E0F5}" dt="2021-11-12T22:56:08.712" v="577" actId="114"/>
        <pc:sldMkLst>
          <pc:docMk/>
          <pc:sldMk cId="3777021594" sldId="303"/>
        </pc:sldMkLst>
        <pc:spChg chg="mod">
          <ac:chgData name="" userId="495979f9a431ddb0" providerId="LiveId" clId="{E03EE08A-C9C3-4B48-8E80-8142C2E6E0F5}" dt="2021-11-12T21:29:02.146" v="31" actId="1076"/>
          <ac:spMkLst>
            <pc:docMk/>
            <pc:sldMk cId="3777021594" sldId="303"/>
            <ac:spMk id="4" creationId="{42AB8753-3567-42F2-B093-221A3A3BC7FA}"/>
          </ac:spMkLst>
        </pc:spChg>
        <pc:spChg chg="mod">
          <ac:chgData name="" userId="495979f9a431ddb0" providerId="LiveId" clId="{E03EE08A-C9C3-4B48-8E80-8142C2E6E0F5}" dt="2021-11-12T22:56:08.712" v="577" actId="114"/>
          <ac:spMkLst>
            <pc:docMk/>
            <pc:sldMk cId="3777021594" sldId="303"/>
            <ac:spMk id="8" creationId="{7D2C9FD9-6243-4952-ABA6-E5D86D00A124}"/>
          </ac:spMkLst>
        </pc:spChg>
        <pc:picChg chg="add mod">
          <ac:chgData name="" userId="495979f9a431ddb0" providerId="LiveId" clId="{E03EE08A-C9C3-4B48-8E80-8142C2E6E0F5}" dt="2021-11-12T21:28:58.355" v="30" actId="1076"/>
          <ac:picMkLst>
            <pc:docMk/>
            <pc:sldMk cId="3777021594" sldId="303"/>
            <ac:picMk id="3" creationId="{6652787E-972A-44BE-B2C3-F4CE268891B6}"/>
          </ac:picMkLst>
        </pc:picChg>
        <pc:picChg chg="del">
          <ac:chgData name="" userId="495979f9a431ddb0" providerId="LiveId" clId="{E03EE08A-C9C3-4B48-8E80-8142C2E6E0F5}" dt="2021-11-12T21:28:50.744" v="28" actId="478"/>
          <ac:picMkLst>
            <pc:docMk/>
            <pc:sldMk cId="3777021594" sldId="303"/>
            <ac:picMk id="9" creationId="{D86300F6-8FA6-4B74-9E80-8071A9961856}"/>
          </ac:picMkLst>
        </pc:picChg>
      </pc:sldChg>
      <pc:sldChg chg="addSp delSp modSp">
        <pc:chgData name="" userId="495979f9a431ddb0" providerId="LiveId" clId="{E03EE08A-C9C3-4B48-8E80-8142C2E6E0F5}" dt="2021-11-12T23:49:14.496" v="2957" actId="20577"/>
        <pc:sldMkLst>
          <pc:docMk/>
          <pc:sldMk cId="4232748695" sldId="307"/>
        </pc:sldMkLst>
        <pc:spChg chg="mod">
          <ac:chgData name="" userId="495979f9a431ddb0" providerId="LiveId" clId="{E03EE08A-C9C3-4B48-8E80-8142C2E6E0F5}" dt="2021-11-12T23:49:08.972" v="2910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E03EE08A-C9C3-4B48-8E80-8142C2E6E0F5}" dt="2021-11-12T23:49:14.496" v="2957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E03EE08A-C9C3-4B48-8E80-8142C2E6E0F5}" dt="2021-11-12T23:48:25.853" v="2741" actId="114"/>
          <ac:spMkLst>
            <pc:docMk/>
            <pc:sldMk cId="4232748695" sldId="307"/>
            <ac:spMk id="6" creationId="{44A417E2-C917-44ED-91F6-850AAE6D8142}"/>
          </ac:spMkLst>
        </pc:spChg>
        <pc:picChg chg="add mod">
          <ac:chgData name="" userId="495979f9a431ddb0" providerId="LiveId" clId="{E03EE08A-C9C3-4B48-8E80-8142C2E6E0F5}" dt="2021-11-12T23:48:34.839" v="2744" actId="1076"/>
          <ac:picMkLst>
            <pc:docMk/>
            <pc:sldMk cId="4232748695" sldId="307"/>
            <ac:picMk id="5" creationId="{7CDF4E29-830A-49C7-B1F5-8C6B0747BBCB}"/>
          </ac:picMkLst>
        </pc:picChg>
        <pc:picChg chg="del">
          <ac:chgData name="" userId="495979f9a431ddb0" providerId="LiveId" clId="{E03EE08A-C9C3-4B48-8E80-8142C2E6E0F5}" dt="2021-11-12T23:48:31.641" v="2743" actId="478"/>
          <ac:picMkLst>
            <pc:docMk/>
            <pc:sldMk cId="4232748695" sldId="307"/>
            <ac:picMk id="9" creationId="{6311C8CE-2B2C-44A6-A003-3991F9F5B3ED}"/>
          </ac:picMkLst>
        </pc:picChg>
      </pc:sldChg>
      <pc:sldChg chg="addSp delSp modSp">
        <pc:chgData name="" userId="495979f9a431ddb0" providerId="LiveId" clId="{E03EE08A-C9C3-4B48-8E80-8142C2E6E0F5}" dt="2021-11-12T22:34:56.084" v="508" actId="1076"/>
        <pc:sldMkLst>
          <pc:docMk/>
          <pc:sldMk cId="1084867891" sldId="327"/>
        </pc:sldMkLst>
        <pc:spChg chg="mod">
          <ac:chgData name="" userId="495979f9a431ddb0" providerId="LiveId" clId="{E03EE08A-C9C3-4B48-8E80-8142C2E6E0F5}" dt="2021-11-12T22:28:53.949" v="259" actId="20577"/>
          <ac:spMkLst>
            <pc:docMk/>
            <pc:sldMk cId="1084867891" sldId="327"/>
            <ac:spMk id="2" creationId="{1E4CE90A-A44A-4329-802F-A21B69D23494}"/>
          </ac:spMkLst>
        </pc:spChg>
        <pc:spChg chg="mod">
          <ac:chgData name="" userId="495979f9a431ddb0" providerId="LiveId" clId="{E03EE08A-C9C3-4B48-8E80-8142C2E6E0F5}" dt="2021-11-12T22:34:31.588" v="500" actId="20577"/>
          <ac:spMkLst>
            <pc:docMk/>
            <pc:sldMk cId="1084867891" sldId="327"/>
            <ac:spMk id="3" creationId="{C23C2C6C-7FC7-48AB-B44B-996846B28C11}"/>
          </ac:spMkLst>
        </pc:spChg>
        <pc:spChg chg="add del mod">
          <ac:chgData name="" userId="495979f9a431ddb0" providerId="LiveId" clId="{E03EE08A-C9C3-4B48-8E80-8142C2E6E0F5}" dt="2021-11-12T22:34:39.072" v="502" actId="478"/>
          <ac:spMkLst>
            <pc:docMk/>
            <pc:sldMk cId="1084867891" sldId="327"/>
            <ac:spMk id="6" creationId="{1BA6AB16-2F39-496E-8C5F-56132D3B9523}"/>
          </ac:spMkLst>
        </pc:spChg>
        <pc:spChg chg="add mod">
          <ac:chgData name="" userId="495979f9a431ddb0" providerId="LiveId" clId="{E03EE08A-C9C3-4B48-8E80-8142C2E6E0F5}" dt="2021-11-12T22:34:56.084" v="508" actId="1076"/>
          <ac:spMkLst>
            <pc:docMk/>
            <pc:sldMk cId="1084867891" sldId="327"/>
            <ac:spMk id="7" creationId="{2A2C58F5-DFE9-4ACA-A1C9-87CCF58CE513}"/>
          </ac:spMkLst>
        </pc:spChg>
        <pc:picChg chg="add mod">
          <ac:chgData name="" userId="495979f9a431ddb0" providerId="LiveId" clId="{E03EE08A-C9C3-4B48-8E80-8142C2E6E0F5}" dt="2021-11-12T22:34:26.169" v="461" actId="14100"/>
          <ac:picMkLst>
            <pc:docMk/>
            <pc:sldMk cId="1084867891" sldId="327"/>
            <ac:picMk id="5" creationId="{6765BA61-5894-48CA-92FE-16F6560F51D3}"/>
          </ac:picMkLst>
        </pc:picChg>
      </pc:sldChg>
      <pc:sldChg chg="modSp">
        <pc:chgData name="" userId="495979f9a431ddb0" providerId="LiveId" clId="{E03EE08A-C9C3-4B48-8E80-8142C2E6E0F5}" dt="2021-11-12T22:59:18.074" v="885" actId="20577"/>
        <pc:sldMkLst>
          <pc:docMk/>
          <pc:sldMk cId="266946432" sldId="328"/>
        </pc:sldMkLst>
        <pc:spChg chg="mod">
          <ac:chgData name="" userId="495979f9a431ddb0" providerId="LiveId" clId="{E03EE08A-C9C3-4B48-8E80-8142C2E6E0F5}" dt="2021-11-12T22:51:08.213" v="528" actId="20577"/>
          <ac:spMkLst>
            <pc:docMk/>
            <pc:sldMk cId="266946432" sldId="328"/>
            <ac:spMk id="2" creationId="{16B79A9A-C246-4511-ADE2-F36ECD64B58B}"/>
          </ac:spMkLst>
        </pc:spChg>
        <pc:spChg chg="mod">
          <ac:chgData name="" userId="495979f9a431ddb0" providerId="LiveId" clId="{E03EE08A-C9C3-4B48-8E80-8142C2E6E0F5}" dt="2021-11-12T22:59:18.074" v="885" actId="20577"/>
          <ac:spMkLst>
            <pc:docMk/>
            <pc:sldMk cId="266946432" sldId="328"/>
            <ac:spMk id="3" creationId="{0662C701-FCB7-4490-8629-BF25DA0A2AFB}"/>
          </ac:spMkLst>
        </pc:spChg>
      </pc:sldChg>
      <pc:sldChg chg="addSp modSp add">
        <pc:chgData name="" userId="495979f9a431ddb0" providerId="LiveId" clId="{E03EE08A-C9C3-4B48-8E80-8142C2E6E0F5}" dt="2021-11-13T00:07:06.224" v="2958"/>
        <pc:sldMkLst>
          <pc:docMk/>
          <pc:sldMk cId="182634498" sldId="329"/>
        </pc:sldMkLst>
        <pc:spChg chg="mod">
          <ac:chgData name="" userId="495979f9a431ddb0" providerId="LiveId" clId="{E03EE08A-C9C3-4B48-8E80-8142C2E6E0F5}" dt="2021-11-12T23:02:10.305" v="1058" actId="20577"/>
          <ac:spMkLst>
            <pc:docMk/>
            <pc:sldMk cId="182634498" sldId="329"/>
            <ac:spMk id="2" creationId="{F226BB94-2017-412F-B2CA-A7630D88EF9D}"/>
          </ac:spMkLst>
        </pc:spChg>
        <pc:spChg chg="mod">
          <ac:chgData name="" userId="495979f9a431ddb0" providerId="LiveId" clId="{E03EE08A-C9C3-4B48-8E80-8142C2E6E0F5}" dt="2021-11-12T23:05:28.432" v="1223" actId="20577"/>
          <ac:spMkLst>
            <pc:docMk/>
            <pc:sldMk cId="182634498" sldId="329"/>
            <ac:spMk id="3" creationId="{93C28FD6-7583-4F20-99B5-EFF09AE80BCF}"/>
          </ac:spMkLst>
        </pc:spChg>
        <pc:inkChg chg="add">
          <ac:chgData name="" userId="495979f9a431ddb0" providerId="LiveId" clId="{E03EE08A-C9C3-4B48-8E80-8142C2E6E0F5}" dt="2021-11-13T00:07:06.224" v="2958"/>
          <ac:inkMkLst>
            <pc:docMk/>
            <pc:sldMk cId="182634498" sldId="329"/>
            <ac:inkMk id="4" creationId="{281AA4C8-3C91-4C97-98B3-66724BD4AA60}"/>
          </ac:inkMkLst>
        </pc:inkChg>
      </pc:sldChg>
      <pc:sldChg chg="del">
        <pc:chgData name="" userId="495979f9a431ddb0" providerId="LiveId" clId="{E03EE08A-C9C3-4B48-8E80-8142C2E6E0F5}" dt="2021-11-12T22:56:16.770" v="578" actId="2696"/>
        <pc:sldMkLst>
          <pc:docMk/>
          <pc:sldMk cId="1983659722" sldId="329"/>
        </pc:sldMkLst>
      </pc:sldChg>
      <pc:sldChg chg="addSp modSp add">
        <pc:chgData name="" userId="495979f9a431ddb0" providerId="LiveId" clId="{E03EE08A-C9C3-4B48-8E80-8142C2E6E0F5}" dt="2021-11-13T00:07:06.224" v="2958"/>
        <pc:sldMkLst>
          <pc:docMk/>
          <pc:sldMk cId="3071380727" sldId="330"/>
        </pc:sldMkLst>
        <pc:spChg chg="mod">
          <ac:chgData name="" userId="495979f9a431ddb0" providerId="LiveId" clId="{E03EE08A-C9C3-4B48-8E80-8142C2E6E0F5}" dt="2021-11-12T23:05:09.378" v="1198" actId="20577"/>
          <ac:spMkLst>
            <pc:docMk/>
            <pc:sldMk cId="3071380727" sldId="330"/>
            <ac:spMk id="2" creationId="{B0926FD0-723C-441A-BC6C-95AF46E66E80}"/>
          </ac:spMkLst>
        </pc:spChg>
        <pc:spChg chg="mod">
          <ac:chgData name="" userId="495979f9a431ddb0" providerId="LiveId" clId="{E03EE08A-C9C3-4B48-8E80-8142C2E6E0F5}" dt="2021-11-12T23:11:18.956" v="1553" actId="114"/>
          <ac:spMkLst>
            <pc:docMk/>
            <pc:sldMk cId="3071380727" sldId="330"/>
            <ac:spMk id="3" creationId="{CB364A55-1926-4808-9D42-8E2F780F0B5D}"/>
          </ac:spMkLst>
        </pc:spChg>
        <pc:inkChg chg="add">
          <ac:chgData name="" userId="495979f9a431ddb0" providerId="LiveId" clId="{E03EE08A-C9C3-4B48-8E80-8142C2E6E0F5}" dt="2021-11-13T00:07:06.224" v="2958"/>
          <ac:inkMkLst>
            <pc:docMk/>
            <pc:sldMk cId="3071380727" sldId="330"/>
            <ac:inkMk id="4" creationId="{0E4345E2-C1BA-4119-98E3-8A964DD02A52}"/>
          </ac:inkMkLst>
        </pc:inkChg>
      </pc:sldChg>
      <pc:sldChg chg="del">
        <pc:chgData name="" userId="495979f9a431ddb0" providerId="LiveId" clId="{E03EE08A-C9C3-4B48-8E80-8142C2E6E0F5}" dt="2021-11-12T22:56:16.794" v="579" actId="2696"/>
        <pc:sldMkLst>
          <pc:docMk/>
          <pc:sldMk cId="3322185724" sldId="330"/>
        </pc:sldMkLst>
      </pc:sldChg>
      <pc:sldChg chg="del">
        <pc:chgData name="" userId="495979f9a431ddb0" providerId="LiveId" clId="{E03EE08A-C9C3-4B48-8E80-8142C2E6E0F5}" dt="2021-11-12T22:56:16.943" v="582" actId="2696"/>
        <pc:sldMkLst>
          <pc:docMk/>
          <pc:sldMk cId="1199660186" sldId="331"/>
        </pc:sldMkLst>
      </pc:sldChg>
      <pc:sldChg chg="addSp modSp add">
        <pc:chgData name="" userId="495979f9a431ddb0" providerId="LiveId" clId="{E03EE08A-C9C3-4B48-8E80-8142C2E6E0F5}" dt="2021-11-13T00:07:06.224" v="2958"/>
        <pc:sldMkLst>
          <pc:docMk/>
          <pc:sldMk cId="2137154818" sldId="331"/>
        </pc:sldMkLst>
        <pc:spChg chg="mod">
          <ac:chgData name="" userId="495979f9a431ddb0" providerId="LiveId" clId="{E03EE08A-C9C3-4B48-8E80-8142C2E6E0F5}" dt="2021-11-12T23:19:44.500" v="1578" actId="20577"/>
          <ac:spMkLst>
            <pc:docMk/>
            <pc:sldMk cId="2137154818" sldId="331"/>
            <ac:spMk id="2" creationId="{90B53415-AF66-48BB-B762-A3BC3BE4D526}"/>
          </ac:spMkLst>
        </pc:spChg>
        <pc:spChg chg="mod">
          <ac:chgData name="" userId="495979f9a431ddb0" providerId="LiveId" clId="{E03EE08A-C9C3-4B48-8E80-8142C2E6E0F5}" dt="2021-11-12T23:25:00.033" v="1832" actId="20577"/>
          <ac:spMkLst>
            <pc:docMk/>
            <pc:sldMk cId="2137154818" sldId="331"/>
            <ac:spMk id="3" creationId="{A4F08357-91B7-44BB-BDE2-0666057261BA}"/>
          </ac:spMkLst>
        </pc:spChg>
        <pc:inkChg chg="add">
          <ac:chgData name="" userId="495979f9a431ddb0" providerId="LiveId" clId="{E03EE08A-C9C3-4B48-8E80-8142C2E6E0F5}" dt="2021-11-13T00:07:06.224" v="2958"/>
          <ac:inkMkLst>
            <pc:docMk/>
            <pc:sldMk cId="2137154818" sldId="331"/>
            <ac:inkMk id="4" creationId="{525CB41A-0A00-40FE-AF2C-00578FE89E20}"/>
          </ac:inkMkLst>
        </pc:inkChg>
      </pc:sldChg>
      <pc:sldChg chg="modSp add">
        <pc:chgData name="" userId="495979f9a431ddb0" providerId="LiveId" clId="{E03EE08A-C9C3-4B48-8E80-8142C2E6E0F5}" dt="2021-11-12T23:42:25.528" v="2487"/>
        <pc:sldMkLst>
          <pc:docMk/>
          <pc:sldMk cId="1842028523" sldId="332"/>
        </pc:sldMkLst>
        <pc:spChg chg="mod">
          <ac:chgData name="" userId="495979f9a431ddb0" providerId="LiveId" clId="{E03EE08A-C9C3-4B48-8E80-8142C2E6E0F5}" dt="2021-11-12T23:25:33.238" v="1843" actId="20577"/>
          <ac:spMkLst>
            <pc:docMk/>
            <pc:sldMk cId="1842028523" sldId="332"/>
            <ac:spMk id="2" creationId="{86A2EDB0-5BED-429B-9E0B-2E8B9BB1C08E}"/>
          </ac:spMkLst>
        </pc:spChg>
        <pc:spChg chg="mod">
          <ac:chgData name="" userId="495979f9a431ddb0" providerId="LiveId" clId="{E03EE08A-C9C3-4B48-8E80-8142C2E6E0F5}" dt="2021-11-12T23:42:25.528" v="2487"/>
          <ac:spMkLst>
            <pc:docMk/>
            <pc:sldMk cId="1842028523" sldId="332"/>
            <ac:spMk id="3" creationId="{750791F2-2B63-4985-9953-A441A382B825}"/>
          </ac:spMkLst>
        </pc:spChg>
      </pc:sldChg>
      <pc:sldChg chg="del">
        <pc:chgData name="" userId="495979f9a431ddb0" providerId="LiveId" clId="{E03EE08A-C9C3-4B48-8E80-8142C2E6E0F5}" dt="2021-11-12T22:56:16.922" v="581" actId="2696"/>
        <pc:sldMkLst>
          <pc:docMk/>
          <pc:sldMk cId="2926032602" sldId="332"/>
        </pc:sldMkLst>
      </pc:sldChg>
      <pc:sldChg chg="modSp add">
        <pc:chgData name="" userId="495979f9a431ddb0" providerId="LiveId" clId="{E03EE08A-C9C3-4B48-8E80-8142C2E6E0F5}" dt="2021-11-12T23:45:15.987" v="2730" actId="20577"/>
        <pc:sldMkLst>
          <pc:docMk/>
          <pc:sldMk cId="1379082141" sldId="333"/>
        </pc:sldMkLst>
        <pc:spChg chg="mod">
          <ac:chgData name="" userId="495979f9a431ddb0" providerId="LiveId" clId="{E03EE08A-C9C3-4B48-8E80-8142C2E6E0F5}" dt="2021-11-12T23:35:44.206" v="2156" actId="20577"/>
          <ac:spMkLst>
            <pc:docMk/>
            <pc:sldMk cId="1379082141" sldId="333"/>
            <ac:spMk id="2" creationId="{745DA946-008E-474D-BF45-9955AD8F7139}"/>
          </ac:spMkLst>
        </pc:spChg>
        <pc:spChg chg="mod">
          <ac:chgData name="" userId="495979f9a431ddb0" providerId="LiveId" clId="{E03EE08A-C9C3-4B48-8E80-8142C2E6E0F5}" dt="2021-11-12T23:45:15.987" v="2730" actId="20577"/>
          <ac:spMkLst>
            <pc:docMk/>
            <pc:sldMk cId="1379082141" sldId="333"/>
            <ac:spMk id="3" creationId="{62787E6C-FA5D-4D17-AEE4-BD6271202FFD}"/>
          </ac:spMkLst>
        </pc:spChg>
      </pc:sldChg>
      <pc:sldChg chg="del">
        <pc:chgData name="" userId="495979f9a431ddb0" providerId="LiveId" clId="{E03EE08A-C9C3-4B48-8E80-8142C2E6E0F5}" dt="2021-11-12T22:56:16.868" v="580" actId="2696"/>
        <pc:sldMkLst>
          <pc:docMk/>
          <pc:sldMk cId="2702992884" sldId="333"/>
        </pc:sldMkLst>
      </pc:sldChg>
      <pc:sldChg chg="del">
        <pc:chgData name="" userId="495979f9a431ddb0" providerId="LiveId" clId="{E03EE08A-C9C3-4B48-8E80-8142C2E6E0F5}" dt="2021-11-12T22:56:17.005" v="583" actId="2696"/>
        <pc:sldMkLst>
          <pc:docMk/>
          <pc:sldMk cId="1627380428" sldId="334"/>
        </pc:sldMkLst>
      </pc:sldChg>
      <pc:sldChg chg="modSp add ord">
        <pc:chgData name="" userId="495979f9a431ddb0" providerId="LiveId" clId="{E03EE08A-C9C3-4B48-8E80-8142C2E6E0F5}" dt="2021-11-12T23:45:43.324" v="2739" actId="20577"/>
        <pc:sldMkLst>
          <pc:docMk/>
          <pc:sldMk cId="2389305741" sldId="334"/>
        </pc:sldMkLst>
        <pc:spChg chg="mod">
          <ac:chgData name="" userId="495979f9a431ddb0" providerId="LiveId" clId="{E03EE08A-C9C3-4B48-8E80-8142C2E6E0F5}" dt="2021-11-12T23:42:35.762" v="2505" actId="20577"/>
          <ac:spMkLst>
            <pc:docMk/>
            <pc:sldMk cId="2389305741" sldId="334"/>
            <ac:spMk id="2" creationId="{C270A9FC-2793-4C42-A01F-B0E563A7268C}"/>
          </ac:spMkLst>
        </pc:spChg>
        <pc:spChg chg="mod">
          <ac:chgData name="" userId="495979f9a431ddb0" providerId="LiveId" clId="{E03EE08A-C9C3-4B48-8E80-8142C2E6E0F5}" dt="2021-11-12T23:45:43.324" v="2739" actId="20577"/>
          <ac:spMkLst>
            <pc:docMk/>
            <pc:sldMk cId="2389305741" sldId="334"/>
            <ac:spMk id="3" creationId="{BCCE90DB-598A-4CDF-A1B3-E0D22D6C1B67}"/>
          </ac:spMkLst>
        </pc:spChg>
      </pc:sldChg>
    </pc:docChg>
  </pc:docChgLst>
  <pc:docChgLst>
    <pc:chgData userId="495979f9a431ddb0" providerId="LiveId" clId="{B75E79CC-B8A0-49E2-BD20-1FFCF21D6A65}"/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12T23:59:29.85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12224 12684 323 0,'0'0'0'0,"-18"-17"0"0,0 17 8 0,0-18 1 0,18 18-1 0,-17 0 0 16,0-17-5-16,17 17 1 0,-19 0 0 0,2 0-1 0,17 0 17 0,-18 0-1 15,18 0 0-15,-17 0 1 0,17-17-15 0,-18 17-1 16,18 17 1-16,0-17-1 0,-18 0-17 0,18 0 0 16,0 0 0-16,-18 17 0 0,18 1 9 0,0-1-1 0,0 2 1 15,0-2 0-15,0 36 1 0,0-18 0 0,18 18 0 16,-18-18 0-16,18 1 1 16,0 16 0-16,-1 1 0 0,1 1 0 0,-1-20 1 0,2 19 0 0,-2-17-1 15,0 16 1-15,1-17 0 16,0-16 0-16,0 16 1 0,16-18-1 0,-15 2 0 0,-1-2-1 15,-1-17 1-15,0 0 0 0,1-17 1 0,0-2-1 0,0 2 0 0,-18-1 0 16,16-18 1-16,1 1-1 0,2 1 1 0,-19-20-1 16,0 18 1-16,0 2 0 0,0-19-1 0,0 1 1 15,0 16 0-15,0 1 0 0,0-1 0 0,-19 1 0 16,19-1 0-16,-17 19 0 0,1-1 0 0,-2 1 0 16,0-2 0-16,0 2 0 0,1 0 0 0,-18 17 0 15,16 0 0-15,2 0 0 0,0 0 0 0,-1 0 1 0,0 0-1 16,0 0 0-16,1 0 0 0,17 17 0 15,-17 0 0-15,17-17 1 0,0 19-1 0,-19-2 0 16,19 1 2-16,0 18-1 0,0-19 0 0,0 18 1 16,19 1-1-16,-19-19 0 0</inkml:trace>
  <inkml:trace contextRef="#ctx0" brushRef="#br0" timeOffset="197.397">12558 13320 282 0,'0'0'0'0,"-17"0"6"31,17 17 1-31,-18-17-1 0,18 0 1 0,0 0-4 0,0 0 0 0,0 0 0 16,0 0 0-16,0 0 6 0,0 0-1 15,0 0 1-15</inkml:trace>
  <inkml:trace contextRef="#ctx0" brushRef="#br0" timeOffset="556.633">12734 12878 288 0,'0'0'0'0,"0"0"3"15,0 0-1-15,0 18 0 0,0-1 1 16,-17-17-2-16,17 0 1 0,0 0 0 0,0 0-1 0,0 19 4 16,17-19-1-16,-17 0 0 0,0 17 0 15,0 1-1-15,19-1-1 0,-19 2 0 0,17-19 1 0,1 17 0 16,-18-17 1-16,17 17-1 0,2-17 1 0,-19 0-2 16,17 0 0-1,0 0 1-15,1 0-1 0,0 18-1 0,0-18 1 0,-1 0 0 0,1 0-1 0,-1 18 0 16,2-18 1-16,-2 0-1 0,17 0 0 0,-16 0 0 0,0 0 1 15,-1 18-1-15,-17-18 0 0,17 0 0 0,-17 0 0 16,19 17 0-16,-19-17 0 0,0 0 0 0,0 17-1 16,18-17 1-16,-36 17 0 0,18 2-1 0,-19-2 0 0,19 1 1 15,-17 18 0-15,-18-2-1 0,17-16 1 16,0 18-1-16,2-19 1 0,-1 18 0 0,-2-16-1 0,2-2 1 16,-1 18-1-16,1-17 1 0,-1 0-1 0</inkml:trace>
  <inkml:trace contextRef="#ctx0" brushRef="#br0" timeOffset="2093.688">13016 12703 3 0,'0'0'0'0,"0"0"39"15,0 0 1-15,0 0 0 16,0 0 0-16,0 0-37 0,0 0-1 0,0 0 1 0,0 0 0 0,18-36 11 0,0 36 0 16,-18 0 0-16,0 0 1 15,0-18-11-15,0 18 0 0,18-17 1 0,-18 17-1 0,0-17-1 0,17 17-1 16,-17 0 1-16,0-20 0 0,0 20-2 0,0-16 1 15,17 16 0-15,-17 0-1 0,0-18 0 0,0 18 0 16,0 0 0-16,0 0 0 0,0 0 0 16,-17 0-1-1,0 0 0 1,17 18 0-16,-18-18 0 0,-18 16 0 0,20 21 0 0,-20-20 0 16,19 1 0-16,-1-1 1 0,-17 2-1 0,17-2 0 0,0 0 0 15,1 0 0-15,0-17 0 0,17 19 0 0,-19-19 0 16,19 17 0-16,-17-17 0 0,17 0 0 0,0 18 0 15,0-18 1-15,0 0-1 0,0 17 0 16,0-17 0 15,0 0 1-31,0 0 0 0,0 0 0 0,0 0 0 0,0 0 0 16,0 19 0 0,0-19 2-16,17 0 0 0,-17 0 1 0,0 17-1 0,0-17-1 0,0 17 1 0,0-17-1 0,0 18 0 15,0-1 2-15,0 2 1 0,0-19 0 0,0 35-1 16,-17-18-1-16,17 2-1 0,0-2 1 0,0 0 0 15,0 1 1-15,0 0 0 0,-18 0 1 0,18-1-1 16,0 0-2-16,0 0 1 0,0-17-1 0,0 19 1 0,0-2 0 16,0-17 0-16,0 18 1 0,0-18-1 15,0 18-1-15,18 0 0 16,-18-18 0-16,17 18 0 0,-17-18 0 0,0 0 0 0,0 16 0 0,19-16 1 16,-19 0-2-16,0 0 0 0,17 0 1 0,-17 0 0 0,17 18-1 0,-17-18 0 15,0 0 1-15,18 0-1 0,0 17 1 16,-18-17-1-16,18 0 0 0,-18 0 0 0,17 19 0 0,-17-19 0 15,18 0-1-15,-18 0 2 0,17 0-2 0,-17 0 1 16,0 17 0-16,0-17 0 0,19 0 0 16,-19 0 0-16,0 18 0 0,0-1 0 15,0 2 0-15,0-2 0 0,0 0-1 16,0 1 1-16,-19 0 0 0,2 0-1 0,17-1 0 0,-18 0 1 16,1 0 0-16,-1 2-1 0,0-1 1 0,-17-1-1 15,18 1 1-15,-2 0-1 16,-16 0 1-16,18-1-1 0,-2 0 0 0,-15 1 1 0,16-18-1 15,1 18 1-15</inkml:trace>
  <inkml:trace contextRef="#ctx0" brushRef="#br0" timeOffset="3775.944">13951 12226 207 0,'0'0'0'0,"0"0"5"16,0 0 0-16,0 0 1 0,0 0-1 0,0 0-2 15,0 0 0-15,-17 17 0 0,17-17 0 0,0 0 3 0,0 0 1 16,0 0 0-16,0 18 0 0,17 0-3 16,-17-1-1-16,19 19 0 0,-19 17 1 0,0-1 2 0,18 1 1 15,-18 1 0-15,0-19 0 16,0 18-4-16,0-1 0 0,0-16 0 0,0 17 1 0,0-18-1 0,0 18 0 16,0-18 1-16,0 18-1 0,0 1-1 15,0-20 0-15,0 20 0 0,0-3 0 0,0-15 1 0,0 0-1 0,0 0 0 16,0-20 0-16,0 19 0 0,0-16-1 0,17-2 1 15,-17 1-1-15,0-18 0 0,0 0 0 0,0 17 0 16,17-17 0-16,-17 0 0 0,0 0 0 0,0 0 0 16,18 19 0-16,0-19 0 0,-18 0 0 15,18 0 0-15,-18-19 0 0,17 19 0 0,0 0-1 16,2-17 1-16,16 17 0 0,-18-18 0 0,1 18 0 16,0-17 0-16,17 17-1 0,-19 0 1 0,4-19 0 15,14 19 0-15,2-17 0 0,-19 17 0 0,18 0-1 0,1 0 1 16,-1 0 0-16,1-18 0 0,-2 18-1 15,2 0 1-15,-1 0 0 0,0 0 0 0,18 0-1 0,-17 0 1 16,-1 0 0-16,19 0-1 0,-20 18 1 0,20-18 0 16,-21 0 0-16,21 17-1 0,-1-17 1 0,-1 0 0 15,-16 19 0-15,18-19 0 0,-19 0-1 0,18 17 1 0,-1-17 1 16,-16 18 0-16,-1-18-1 0,18 0 1 16,1 17-1-16,-21-17 0 0,21 19 0 0,-1-19 1 15,-1 0 0-15,-16 0 0 0,16 17 0 0,-16-17 0 0,17 0 0 16,-17 0-1-16,17 0 0 0,-1 0 1 15,2 0-1-15,-1 17 1 0,-2-17-1 0,2 18 1 0,1-18-2 16,-19 0 2-16,18 0-1 0,-18 18 0 16,1-18 0-16,17 0 1 0,-18 0-1 0,0 18 0 0,18-18 0 0,-17 0 0 15,-1 17 0-15,0-17 0 0,1 0 0 0,-3 0 1 16,3 0-1-16,-1 17 0 0,-16-17 0 0,16 0 0 0,-18 0-1 31,19 0 1-31,-19 0 0 0,1 0 0 0,-1 0 1 0,19-17-1 0,-19 17 0 0,1 0-1 0,0 0 1 16,0 0 0-16,-1 0 0 0,1 0 0 0,-1-17 0 15,2 17 0 1,-2 0 0-16,18-18-1 0,-17 18 1 0,0-18 0 0,-1 0 0 0,0 18-1 0,2-17 1 16,-1 0 0-16,-1-2-1 0,0 19 1 0,1-17 0 15,0-1-1-15,0 1 1 0,-18-19-1 0,16 18 1 16,1-16 0-16,2-2-1 0,-2 1 1 0,-17-18-1 16,18 18 1-16,-1-18-1 0,-17 17 0 0,18-16 1 15,-18-2 0-15,0 1-1 0,18 18 0 0,-18-35 1 0,0 17-1 16,0 1 1-16,0 16-1 0,0-18 1 0,0 19 0 15,18 18-1-15,-18-19 1 0,0 1-1 0,0 18 1 16,0-2-1-16,0 2 1 0,0 17 0 0,0-17 0 16,0 0 0-16,0 17 0 0,0 0 1 15,0 0 0-15,0 0-1 0</inkml:trace>
  <inkml:trace contextRef="#ctx0" brushRef="#br0" timeOffset="4341.674">14869 14555 476 0,'0'0'0'0,"0"-17"0"16,0-2 0-1,18 19 0-15,-18-18 0 0,0 1 0 0,18 17 0 16,-18-17 0-16,18-2 0 0,-2 2 0 16,1 0 0-16,2-1 0 0,-2 18 0 0,18-18 0 0,-17 18 0 15,18-18-1-15,-19 18 1 0,19 0 0 16,-1 0 0-16,1 0 0 0,-1 0 0 0,-1 0-1 0,2 18 1 16,-1-18 0-16,1 0-1 0,-1 0 1 0,1 18 0 15,16-18-1 1,-16 0 1-16,16 0-1 0,-17 0 1 0,1-18-1 0,-1 18 1 0,0 0-1 0,1-18 1 15</inkml:trace>
  <inkml:trace contextRef="#ctx0" brushRef="#br0" timeOffset="4606.073">15910 13884 323 0,'0'0'0'0,"0"0"3"15,0 0 0-15,0 17-1 0,0 0 1 16,0-17-1-16,0 19 0 0,0-19 0 0,18 53-1 16,-1-17 9-16,-17 17-1 0,17-19 0 0,2 1 1 15,-19 1-7-15,17-1 1 0,-17 1 0 0,18-1 0 0,-18 0 2 16,0 0-1-16,0 19 1 0,17-20 0 15,-17 2-4-15,0-1 1 0,19 18 0 0,-19-18 0 0,0 1-1 16,0 17-1-16</inkml:trace>
  <inkml:trace contextRef="#ctx0" brushRef="#br0" timeOffset="11922.848">19384 12825 288 0,'0'0'0'0,"-36"19"0"0,20-2 1 0,-1 0-1 16,-1 1 0-1,0-1 3-15,18-17-1 0,0 19 1 16,-18-2-1-16,18 1 0 0,-17 18 0 0,-1-2-1 15,18 2 1-15,-17-1 3 0,17 18 1 16,0-18-1-16,0 19 0 0,0-20-2 0,0 2 0 0,0-1 0 16,0 1 0-16,17-2-1 0,-17 2 0 0,18-18 0 15,-18-1 0-15,17 0 0 0,1 0-1 0,0 2 0 16,0-19 1-16,-1 0-1 0,-1 0 0 0,4 0 0 0,-4-19 0 16,2 2 0-16,-18 0 0 0,17-18 0 0,2-1 0 15,-2 2 0-15,1-2 0 0,-18 1-1 0,17-1 1 16,-17-16 0-1,0 16-1 1,17 1 1-16,-17-18 0 0,0 18-1 0,0 17 1 0,0-17-1 0,-17-36 2 0,17 35-1 0,-17 19 0 16,17-1-1-16,0 18 1 15,-18 0-1-15,18 0 1 0,0 0 0 16,0 0 0-16,0 18 0 0,0 18-1 16,0-1 0-16,0 1 1 0</inkml:trace>
  <inkml:trace contextRef="#ctx0" brushRef="#br0" timeOffset="12101.126">19915 13461 333 0,'0'0'0'0,"-18"35"3"15,18-35 1-15,0 0-1 16,0 17 1-16,0-17-2 0,0 0 1 0,0 0-1 15,0 17 0-15,-19-17 3 0,19 0 1 0</inkml:trace>
  <inkml:trace contextRef="#ctx0" brushRef="#br0" timeOffset="12472.887">19967 12967 248 0,'0'0'0'16,"0"0"0"-16,0 0 1 0,0 0 2 0,0 0-1 0,0 0 0 15,0 36 0-15,0-36-1 0,0 17 0 0,0-17 1 0,0 17 2 0,0-17 0 16,0 18 0-16,0 0 0 0,0 17-2 16,0-1 0-16,0-15 1 0,0 16-1 15,0-17 3-15,0 18 0 0,0-20 1 0,0 2-1 0,0 18-2 0,18-19 0 16,-18 1 0-16,18-1-1 0,-18 2 0 15,16-2-1-15,1 0 1 0,2 1-1 16,-2 0 1-16,1-18-1 0,-1 18 0 0,1-18 0 16,18 17 1-16,-19-17 0 0,19 17 0 0,-1-17 0 0,-18 17 0 0,19 2-1 0,-18-19 0 15,16 18 1-15,-15-18-2 0,-2 17 1 0,1-17 0 16,-18 0 0-16,17 0-1 0,-17 0 1 0,19 0 0 16,-19 18-1-16,0-18 1 0,0 0 0 0,0 0 0 15,-19 18 0-15,19 0 0 16,-17-18-1-16,17 17 1 0,-35 18 0 0,-1 0 0 0,1 0 1 0,18 1-1 15,-19-1 1-15,1-17-1 0,16 0 0 0</inkml:trace>
  <inkml:trace contextRef="#ctx0" brushRef="#br0" timeOffset="13304.571">21061 12595 298 0,'0'0'0'16,"0"0"17"-16,0 0-15 0,0 0 1 0,0 0-1 0,0 0 1 0,0 37 3 0,0-20 1 0,0 1 0 0,0 35-1 15,0 0-3-15,0-18 1 0,-19 18-1 16,19-1 0-16,0 2 0 0,0-18 0 0,0 16 0 0,-17 18 0 16,17-17-2-16,-17 1 1 0,17-2 0 15,-18 1 0-15,18 1-1 0,0-20-1 0,0 2 1 0,0 16 0 16,0-16-1-16,0-18 1 0,0 17-1 0,0-17 1 15,0 17-1-15,18-18 0 0,-1 1 0 16,-17 0 0-16,17-18 0 0,2 0 0 0,-2 0 0 16,1 0 0-16,-1 0 1 0,2-18-1 0,16 18 0 15,-1-18 0-15,2 18 0 0,-2-17 0 0,2 17 0 16,17-17 0-16,-18 17 0 0,19 0 0 0,-20-18 0 16,20 18 0-16,-20 0 0 0,3 0 0 0,15-18 0 0,-16 18 0 0,-2-18 0 15,20 18 0-15,-19-17 0 16,18 17 0-16,-1 0 0 0,-17 0 0 0,19-18 0 0,-1 18 0 0,-18 0-1 15,18 0 1-15,-18-19 0 0,18 19-1 0,-18 0 1 16,1 0 0-16,17-17 0 0,-18 17 0 0,19 0-1 16,-20 0 1-16,20 0 0 0,-2 0 0 15,0 0-1-15,2 0 1 0,-20 0 0 0,2 0-1 0,-1-17 1 0,19 17 0 16,-20 0 0-16,20 0-1 0,-1 0 1 0,0-17 0 16,0 17 0-16,-17 0-1 0,15 0 1 0,2-18 0 15,1 18 0-15,-20-18 0 0,2 0 0 0,16 1 0 16,-16 17 0-16,-1-17 0 0,1-2 0 0,16 19 0 15,-33-17 0-15,16-1 0 0,1 1 0 0,-1-2 0 16,-18 2 0-16,0 17 0 0,19-18 0 0,-18 2 0 16,-2-2 0-16,3 18 0 0,-2-18 0 0,0 18 0 0,1 0 0 15,-36 0 0 17</inkml:trace>
  <inkml:trace contextRef="#ctx0" brushRef="#br0" timeOffset="13889.766">23795 13513 178 0,'0'0'0'0,"-18"-34"3"15,18 16 0-15,0 0 0 0,0 0 0 16,-17 1-2-16,17-19 1 0,0 19 0 0,17-37 0 0,-17 19 4 16,0-17-1-16,18 16 1 0,-18-34 0 15,0 17-3-15,16 1 0 0,-16-2-1 16,19-17 2-16,-19 18 1 0,17 18 1 15,0-18-1-15,1 19 1 0,0-2-3 0,-18 1 0 0,18-2-1 16,-1 21 1-16,1-2 0 0,-1 1 0 0,2-2 0 0,-19 19 1 16,17 0-3-16,-17 0 1 0,0 0 0 0,0 0 0 0,0 0 0 0,17 0 0 15,-17 0 1-15</inkml:trace>
  <inkml:trace contextRef="#ctx0" brushRef="#br0" timeOffset="14419.442">21730 14431 194 0,'0'0'0'15,"0"0"7"1,0 0 0-16,0 0 0 0,0 0 0 0,0 0-4 0,0 0 0 0,0 0 1 15,0 0-1-15,36 0 5 0,-36 0 1 0,18 0-1 16,17-17 1-16,18 17-6 0,-1-18 1 0,-17 18 0 16,1-18-1-16,16 18 3 0,-16 0-1 0,-1 0 1 15,18 0 0-15,-17 0-4 0,-1-18 1 0,0 18 0 16,1-17 0-16,-1 17-2 0,1 0 0 0,-2-18 0 16</inkml:trace>
  <inkml:trace contextRef="#ctx0" brushRef="#br0" timeOffset="14607">22683 13760 244 0,'0'0'0'16,"-18"36"0"-16,18-1 3 15,-18 1 0-15,18-2-1 16,0 20 1-16,-17-19-1 0,17 18-1 0,0 0 1 0,0 18 0 0,-18-1 2 0,18-17 1 15,0 17-1-15,-17 1 0 0,17-1-2 0,0 1 1 0,0 0 0 0,0-18-1 0,0 17 1 0,0-34-1 16</inkml:trace>
  <inkml:trace contextRef="#ctx0" brushRef="#br0" timeOffset="16185.473">26141 10956 251 0,'0'0'0'0,"-53"-18"0"0,35 0 0 15,0 18 0-15,0-18 0 0,-17 18 0 0,18 0 0 16,-19-18 0-16,19 18 0 0,-19 0 0 0,18 0 1 0,-16 0-1 16,16-16 1-16,-1 16 0 15,-15 0-1-15,16 16 1 0,0-16-1 0,0 18 1 0,2-18 4 16,-1 18 0-16,-2 0 1 0,-16 0-1 0,18-1-2 15,-1 19 0-15,0-2 0 16,0 20-1-16,-16-1 3 0,34-1-1 16,-36 2 0-16,18-1 1 0,1 18-3 0,-2-20 0 0,2 21 1 0,0-2-1 0,-1 1-1 0,1-1 0 15,17 1 0-15,0 17 0 0,0-17-1 0,0-1 1 16,17 18 0-16,-17-17 0 0,18-18-1 0,16 0 1 0,-15 0-1 16,16 0 1-16,18-18-1 0,-18-1 1 0,1 2-1 15,16-1 1-15,0-16-1 0,-16 16 1 0,16-19-1 0,2-16 0 16,-1 20 1-16,-1-20-1 0,2 0 0 15,-1 0 1-15,18 0-1 0,-19 0 0 0,2-20 0 0,-1 4 0 16,-2-19 0-16,-15 16 0 0,-1 2 0 0,18-18 0 16,1 35 0-16,-20-36 0 0,2 19 0 0,-1-1 0 15,-18-18 0-15,20 19 0 0,-20-17 0 16,18 15 0-16,-17-16 0 0,17 0 0 0,-18 16 0 0,2-15 0 16,-2-2 0-16,1-16 0 0,-1 16 0 0,1-16 0 15,-18-1 0-15,0 0 0 0,18-1 0 0,-18 2 0 16,-18-19 0-16,18 18 0 0,0-18 0 0,-18-16 0 15,1 15 0-15,-1-15 0 0,1-1 0 0,-19-1 0 16,1 1 0-16,-1 18 0 0,2-1 0 16,-3-17 0-16,-15 17 0 0,16 1 0 0,-17 16 1 0,1-16-1 0,-2 35 0 15,20-1 0-15,-19 2 0 0,0 16 1 16,1 18-1-16,16 0 1 0,-18 18-1 0,2-18 1 0,-1 16-1 16,18 20 1-16,-1 0-1 15,-17-2 1-15,1 19 0 0,15 1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13T00:00:35.1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16333 9174 138 0,'0'0'0'0,"-35"-17"0"0,17 17 0 15,18-19 1-15,-18 19-1 0,0 0 1 0,1-17-1 0,0 17 1 0,-2 0-1 16,3-18 1-16,-2 18 2 16,1-17 0-16,17 17 0 0,-36-18 1 0,19 18-2 0,-1-18 0 0,1 18 0 15,-19 0-1-15,18 0 5 0,18 0 0 16,-17 0 0-16,-2 0 0 0,-15 18-4 0,16 0 1 0,0-18 0 31,0 35 0-31,1-18 6 0,-18 2 0 0,16 15 0 0,-15-16 0 16,16 18-5-16,0-2 0 0,0 2 0 0,1-1 0 0,0 1-2 0,-1 16 1 0,18-16 0 15,-19 17 0-15,19-18-1 0,0 18-1 0,0-18 1 0,19 18 0 16,-1-18 0-16,-1 1 0 0,0 16-1 16,1-16 1-16,18-1-1 0,-2-17 1 0,-15 17-1 0,16-18 0 15,0 19 0-15,1-36 1 0,-2 18-1 0,2-18 0 16,-1 0 0-16,1-18 0 0,16 18 0 0,-16-18 0 0,-2 0 0 16,2-16 0-16,-1 16 0 0,1 0 0 15,-1-17-1-15,-18-1 1 0,2 2 0 0,-2-3 0 0,0 2-1 16,1-18 1-16,0 19-1 0,-18-2 1 15,18-16-1-15,-18 16 1 0,0 1 0 0,0-1-1 0,-18 1 1 0,18 18 0 16,-18-19 0-16,0 18 1 0,1-16-2 16,0 15 1-16,-19 19 0 0,1-17 0 0,-1 0 0 0,1 17 0 15,-1 0 0-15,2 17 0 0,-19-17-1 16,18 0 1-16,-1 17 0 0,1 2 0 0,-1-2 0 0,2 18-1 16,16-18 1-16,-18 19 0 0,1-1 0 15,18 1-1-15</inkml:trace>
  <inkml:trace contextRef="#ctx0" brushRef="#br0" timeOffset="1815.366">17250 8803 310 0,'0'0'0'0,"0"0"3"15,0 0-1-15,0 0 1 0,0 0-1 0,0 0 0 16,0 0 0-16,0 0-1 0,0 0 1 0,0 0 5 0,0 0 1 15,0 0-1-15,0 0 0 0,0 0-3 0,36 0-1 0,-36 0 0 16,35 0 1-16,1 18 0 0,-1 0 1 16,0 0-1-16,1-1 1 0,-3-17-3 0,3 0 1 0,-1 17-1 15,-17-17 1-15,18 17-3 0,-2-17 0 16,2 0 1-16,-1 0-1 0,1 19 1 0,-1-19-1 0,18 0 0 16,-18 0 0-16,1 17 0 0,-1-17 0 15,18 0 0-15,-18 0 0 0,17 0 0 0,-16 0 0 0,-1 0 0 16,1 0 0-16,-1-17 0 0,0 17 0 0,1 0 0 15,-19 0 1-15,19-19-1 0,-1 19 0 0,0 0 0 16,-17 0 0-16,17 0 0 0,-18 0 0 16,2-17 0-16,16 17 0 0,-18 0 0 0,2 0 0 0,-19-17 0 0,17 17 0 15,1 0 0-15,-18-17 0 16,-18-1 0 15,1 18 0-31,-19-18 0 0,18 18 0 0,-18-18 1 16,2 18-1-16,-2 0 0 0,1-18 1 0,0 18-1 15,-1 0 0-15,1-16 1 0,-1 16-1 0,2 0 1 0,-3-20 0 16,3 20 0-16,-2 0 0 0,-15 0 1 16,-3-16-1-16,19 16 0 0,-1 0-1 0,-17-18 2 0,18 18 0 15,-18 0 1-15,18 0 0 0,-18 0 0 16,18 0-2-16,-18 0 1 0,17 0 0 0,-17 0 0 0,17 0 2 0,3 0-1 16,-21 0 1-16,20 0 0 0,-20 0-2 15,19 0 0-15,-1 0 0 0,2 18 1 0,-2-18 1 0,18 16 1 16,-17-16-1-16,17 0 1 0,0 20-3 15,-16-20 1-15,15 16-1 0,2-16 1 0,-1 18 1 0,1-18 1 0,17 18 0 16,-19-18 0-16,19 0-2 16,-17 18-1-16,17-18 1 0,0 0 0 0,0 0 0 0,0 0 1 0,0 18-1 15,0-18 1-15,0 0-2 0,0 0 0 0,17 0 0 16,-17 0 0-16,36 0 2 0,-18 17-1 0,18-17 1 16,-2 0-1-16,2 0-1 0,-18 17 0 0,17-17 0 15,1 0 1-15,16 0-1 0,-16 0 0 0,-2 0 0 16,20 0 0-16,-19 0 0 0,17 0-1 0,-16 0 1 15,16-17-1-15,2 17 0 0,-1 0 1 0,-1 0-1 16,-16 0 1-16,16-17-2 0,2 17 2 16,-18 0-2-16,16-18 1 0,1 18 0 0,-18-18 0 0,1 18 0 15,-2-18 0-15,2 18-1 0,-19 0 1 0,0 0 0 16,20-18 0-16,-20 18-1 0,0 0 0 0,-17-16 0 16,0 16 1-16,0 16-1 15,-34 2 0 1,-20 0 0-16,-17 0 0 0,19 0 0 31,-18 16 0-31,17-17 0 0,0 19 0 0,-18-18 0 0,0 35 0 0,0-18 0 0,1 1 0 0,-19-1 0 0,20 18 0 16,-20-18 0-16,37 1 0 0,-37 17 0 0</inkml:trace>
  <inkml:trace contextRef="#ctx0" brushRef="#br0" timeOffset="4635.79">19173 8908 232 0,'0'0'0'15,"0"0"3"1,0 0 1-16,0 0-1 0,0 0 0 0,0 0-1 0,0 0 0 15,0 0 0-15,0 0 1 0,17-17-1 0,2 17 0 0,-19 0 0 16,17-17 1-16,18 17-2 0,-17-17 1 0,0 17-1 0,0-18 1 16,15 18 1-16,-13-18 1 0,-4 18-1 0,2-18 0 15,-1 18-1-15,2 0 0 0,-2-18 0 0,1 18 0 16,16 0-1-16,-15-16 0 0,16 16 0 0,-18 0 0 0,19 0-1 16,-1 0 1-16,-17 0-1 0,17-20 1 0,0 20-1 15,1 0 1-15,-19 20-1 0,19-40 0 0,-1 20 0 16,1 20 0-16,-18-20 0 0,16 0 0 15,2 0 0-15,-2 16 1 0,2-16-1 0,-1 18 0 16,0-18 0-16,1 0 1 0,-2 18-1 16,-15-18 0-16,33 0 0 0,-16 18 0 0,-1-18 0 0,1 18 0 0,-1-18 0 0,1 17 0 15,-2-17 0-15,2 0 1 0,-1 0-1 16,0 17 0-16,1-17 0 0,-2 17 0 0,19-17 0 0,-17 19 0 0,-1-19 0 16,18 0 0-16,-18 17 0 0,1-17 0 0,-1 0 0 15,18 0 0-15,-1 18 0 0,-16-18 0 0,-1 17 0 16,19-17 0-16,-20 0 0 0,2 0 0 0,17 0 0 15,-19 0 0-15,20 19 0 0,-19-19 0 0,18 0 0 16,-18 0 0-16,18 0 1 16,-17 0 1-16,-1 0-1 0,0 0 1 0,18 0-1 0,-17 0 0 0,16 0 0 15,-16 0 0-15,-1 0 4 0,17 0-1 0,-17 0 1 16,1-19-1-16,-1 19-1 0,1 0-1 0,16 0 1 16,-16 0-1-16,-1-17 2 0,1 17-1 0,-1 0 1 15,-18 0 0-15,19-18-2 0,-1 18 0 0,1 0 0 0,-2 0 1 16,3 0-1-16,-20 0 1 0,18 0-1 0,1-17 1 15,-20 17-2-15,20 0 1 0,-1 0 0 0,-18 0 0 16,1 0-1 0,0 0 1-16,0 0 0 15,-1 0 0-15,0 0 0 0,2 0-1 0,-2 0 1 0,-17-19-1 0,18 19 2 0,-18 0 0 0,0 0 0 0,17 0 0 16,-17 0-1-16,0 0 0 0,19 0 0 0,-19 0 0 0,0 0 0 16,0 0 0-16,0 0 0 0,0 0-1 15,0 0 1-15,0 0-1 0,0 0 1 0,-19 0-1 0,19 0 1 16,-17 0-1-16,-1-17 1 0,1 17 0 15,-19 0-1-15,1 0 1 0,-1-17-1 0,1 17 0 0,-1 0 0 0,19 0 0 16,-17 0 1-16,-2 0-1 0,2 0-1 0,16 0 1 16,-18-17 0-16,1 17 0 0,-1 0 0 0,2 0 0 15,-2 0 0-15,1 0 0 0,-19 0-1 0,20 0 1 16,-2 0 0-16,-18 0 0 0,20 0 0 16,-1 0 0-16,-19-18 0 0,2 18 0 0,17 0-1 0,-18 0 1 0,18 0 0 15,-18-18 0-15,17 18 0 0,-16 0 1 16,-2 0 0-16,1-18-1 0,18 18 1 15,-18 0-1-15,0 0 0 0,0 0 0 0,17 0 2 0,-15 0-1 0,15 0 0 16,-16-18 1-16,16 18-2 0,-18 0 1 0,20 0 0 16,-20 0-1-16,2 0 2 0,16 0 0 0,1 0-1 15,-18 0 1-15,-1 0-1 0,20 0-1 0,-2 0 1 16,-15 0 0-16,15 0 0 0,1 0 1 16,-1 0-1-16,1 18 1 0,-1-18-2 0,1 0 1 0,-1 0 0 15,-16 18-1-15,16 0 1 0,1-18 0 0,-1 18 0 16,2-1 0-16,-2-17-1 0,1 0 1 0,0 17-1 15,-1-17 1-15,20 17-1 0,-20-17 0 0,18 0 1 0,1 19 0 16,-18-2-2-16,16-17 2 0,2 18-1 16,0-18 0-16,17 0 0 0,-18 0 0 0,0 0 0 15,18 17 0-15,-18-17-1 0,1 0 1 0,17 19 0 16,0-19 0-16,0 17 0 0,0-17 0 16,0 0 0-16,0 17 0 0,0-17 0 15,17 0-1-15,1 18 1 0,0-18 0 16,17 18-1-16,1-18 0 0,-18 18 0 0,16-18 1 0,2 0-1 15,-2 0 0-15,2-18 1 0,-1 18-1 0,0 0 1 16,18-18-1-16,-17 18 0 0,16 0 0 0,2-18 1 0,-1 18-1 16,-1-17 1-16,1 0-1 0,1-2 1 15,-2 2-1-15,0 17 1 0,19-18-1 0,-17 18 1 0,-2 0-1 16,18-17 1-16,-16 17 0 0,17-19 0 0,-37 19-1 16,37 0 1-1,17-17 0-15,-34 34 0 0,-2-17-1 0,19 0 1 0,-19 19 0 0,1-2 0 0,-17 1-1 0</inkml:trace>
  <inkml:trace contextRef="#ctx0" brushRef="#br0" timeOffset="8567.485">24711 6792 81 0,'0'0'0'16,"0"0"1"-1,-17 0 1-15,17 0-1 0,0-17 0 0,0 17 0 0,0 0 0 0,0 0 0 16,0 0 0-16,0 0 4 0,0 0 0 0,0 0 0 16,0 0 0-16,0 0-3 0,0 0 1 0,0 0 0 0,0 17-1 15,0 0 9-15,0 1 1 0,17 0-1 32,-17 70 0-32,0-17-7 0,0 17 0 0,18 0 0 0,-18 17 0 0,0-15 6 0,0 15-1 0,0 0 0 0,0 2 1 15,0-19-6-15,0 0-1 0,0 0 1 0,0-17 0 16,18-18 0-16,-18 18 0 0,0-36 0 0,0 18 0 15,18-18-1-15,-18-18-1 0,0 2 0 16,0-19 1-16,17 0-1 0,-17 0 0 0,0 0 0 0,0-19 1 16,0 2-2-16,18-18 1 0,-18 18-1 0,0-37 1 15,17 18-1-15,-17-16 1 0,0 16-1 0,0-16 0 16,19 16 0-16,-19 2 0 0,0-20 0 16,17 1 0-16,-17 1 1 0,17 16 0 15,1-17-1-15,0 18 1 0,0-19-1 0,-18 20 1 16,17-2-1-16,0 18 0 0,2 1 1 0,-1 0 0 0,-1-2 0 0,0 19 0 15,1 0 0-15,-18 0-1 0,18 19 1 0,0-2-1 0,-2 18 2 0,1 1 1 16,2-2-1-16,-2 20 1 0,1-19-3 16,-18 18 1-16,17-17 0 0,1-1 1 0,-18 18 1 0,18-36 0 0,-18 18-1 15,0 1 1-15,-18-2-1 0,18 2-1 0,-18-18 0 16,1 18 1-16,-1-19 1 0,1 18 0 16,-19-18 0-16,20 19 0 0,-20-18-2 0,1-1 1 0,0 2-1 15,-18-2 1-15,17 0 0 0,1 1 1 0,18-1 0 16,-19 2 0-16,1-2-2 0,17 0 1 15,0 0-1-15,0 2 0 0,1-19 2 0,17 17 0 0,-17 1-1 16,17-18 1-16,0 17-1 0,0-17-1 16,0 19 0-16,0-19 0 0,0 0 2 0,0 0 0 0</inkml:trace>
  <inkml:trace contextRef="#ctx0" brushRef="#br0" timeOffset="9092.82">25524 7709 100 0,'0'0'0'0,"17"-35"14"16,-17 35 0-16,0 0 1 16,0-18-1-16,0 1-10 0,17 17 1 0,-17-18-1 15,0 1 1-15,0-2 3 0,0 19 0 0,18 0 0 16,-18-17 0-16,0 0-4 0,0 17-1 0,0 0 1 0,0 0 0 16,0-17 0-16,0 17 0 0,0 0-1 15,0 0 2-15,0 0-3 0,0 0 0 0,0 0 0 0,0 0 1 16,0 17-1-16,0-17 0 0,0 17 0 0,0 36 1 15,0 35-2-15,0-17 0 0,0 0 1 16,-18 0 0-16,18-20 1 0,18 3 0 0,-18-1 1 0,0-1-1 16,0-16-1-16,0-1 0 0,0 1 0 0,18-1 1 15,0 1-3-15,-18-19 1 0,17 0-1 0,-17-17 1 16,18 0 0-16</inkml:trace>
  <inkml:trace contextRef="#ctx0" brushRef="#br0" timeOffset="9275.338">25400 6897 207 0,'0'0'0'0,"0"-34"0"0,0 34 5 0,0-18 1 16,17 0 0-16,-17 18 0 0,0 0-3 0,0-18 0 0,17 18 0 15,-17 0 0-15,19 0 5 0,-19 0 0 0,17 0 1 16</inkml:trace>
  <inkml:trace contextRef="#ctx0" brushRef="#br0" timeOffset="9635.712">26122 7056 93 0,'0'0'0'0,"0"0"2"16,0 0 0-16,19-17 0 15,-2 17 1-15,-17 0-2 16,0 0 0-16,0 0 1 0,0 0-1 0,0 0 2 0,18 0 0 0,-18 0 0 0,0 0 1 16,0 0-2-16,0 0 0 0,0 17 0 0,0-17 0 0,0 36 0 15,17-19 1-15,-17 19 0 0,-17 35-1 16,17-19 0-16,0 19 0 0,0 0-1 0,0-1 1 0,-18 1 2 15,18-18 0-15,18 17 0 0,-18 0 0 0,0 1-2 16,0-18 0-16,0 18 1 0,17-18-1 0,2-18 4 16,-19 1 1-16,17-1-1 0,1-18 1 0,-1 19-4 15,0-19 0-15,2-17 0 0,16 18 0 0,-19-18-2 0,3 0-1 16,-2 0 0-16,0 0 1 16,1-18-1-16,18 18 0 0,-19-17 1 0,1-19-1 0,-1 19 3 0,-17-1 0 0,19 1-1 15,-2-19 1-15,-17 1-1 0,0 16-1 0</inkml:trace>
  <inkml:trace contextRef="#ctx0" brushRef="#br0" timeOffset="9814.222">25911 7427 251 0,'0'0'0'0,"0"0"1"15,0 0 0-15,0 0 1 16,0 0-1-16,18-17 1 0,-1 17-1 0,-17 0 0 15,36-18 0-15,16 1 1 0,2-2 0 0,-20 19 1 16,2 0-1-16,-1-17 0 0,1 17-1 0,-1-18 1 0</inkml:trace>
  <inkml:trace contextRef="#ctx0" brushRef="#br0" timeOffset="10157.157">27058 7109 166 0,'0'0'0'0,"0"0"2"15,0 0-1-15,17-17 1 0,-17 17 0 0,0 0-1 16,0 0 0-16,0 0 1 0,0 0-1 0,0 0 2 0,0 0 1 16,0 0-1-16,0 0 0 0,0 0-1 15,0 0 0-15,0 0 0 0,0 0 1 0,-17 17 0 0,17-17 1 16,0 18-1-16,-19 18 1 0,2-2-2 0,-1-15 0 16,2 16 0-16,-4-1 0 0,4-15 1 0,-1-2 0 15,17 1 0-15,-18 18-1 0,18-19 0 0,0 1 0 16,0-1 0-16,0-17 0 0,0 17 1 0,0-17 0 0,0 19 1 15,18-19-1-15,-18 17-1 0,17 0 0 0,-1 1 0 16,4 1 0-16,14 15-1 0,2-17-1 0,-1 2 1 16,-18-2 0-16,19 18-1 0,-1-17 1 0,1 0 0 15,-2-1-1-15,2 1 2 0,-18-1-1 0,-1 2 0 16,-17-2 1-16,18 1-1 0,-18-1 0 0,17 2 0 16,-34 15 0-16,17-16 1 0,-18 18-1 0,1-2 1 15,-1 2 0-15,0-1-1 0,-17 1 0 0,-1-1 0 0,-16-1 0 16,16-15 1-16,1 16 0 0,-1 1-1 15,-15-19 1-15,15 0-1 0,1 1 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1-11-13T00:01:54.9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20620 8715 131 0,'0'0'0'0,"-36"-17"0"0,19 17 6 0,-1 0-1 16,1 0 0-16,-1 0 1 16,18-18-4-16,-18 18 1 0,18 0 0 0,-18 0 0 0,18-18 11 0,-17 18-1 0,17 0 1 15,-17-18 0-15,17 18-10 0,0-17 1 0,-19 17-1 16,19-17 0 0,0 17 5-1,0 0-1-15,0-19 1 0,0 19 0 0,19 0-6 0,-19-17 1 0,0 17 0 0,17 0-1 0,0-18 4 0,1 18-1 16,0-17 0-16,0 17 0 0,17 0-3 15,-18-19 0-15,19 19 0 0,-20 0 0 0,2 0 0 0,18 0-1 0,-19-17 1 16,0 34 0 0,20-17-2-16,-3-17 1 0,2 17 0 0,-18 0 0 0,16 0-1 0,-15 0 0 0,16 17 1 31,0-17-1-31,1 0 0 0,-19 0 0 0,19 0 0 0,-1 0 0 16,1 0 0-16,-1 0 0 0,-1 0 0 0,2 0 1 0,-2 19-2 0,2-19 1 0,17 0 0 0,-18 0 0 15,19 0-1-15,-20 17 1 0,2-17 0 0,-1 0 0 16,19 0-1-16,-37 0 1 0,18 0-1 0,18 0 1 15,-17 0 0-15,-1 0-1 0,0 0 1 0,1 0-1 16,17 0 1-16,-19-17-1 0,2 17 1 0,-1 0-1 0,-1 0 1 16,2 0-1-16,-1 0 1 0,1-19-1 15,-1 19 0-15,-17-17 1 0,17 17-1 0,0 0 1 16,-16-17-1-16,15 17 1 0,2-17 0 0,-18 17 0 16,16 0-1-16,-15-18 1 0,16 18-1 0,0 0 1 15,-17 0 0-15,16 0 1 0,-17 0-1 0,2 0 0 16,16 0 0-16,-18 0 0 0,1 0 0 15,0 18 0-15,0-18 1 0,-1 0-1 16,0 0 1-16,2 0-1 0,-2 0 0 16,1 0 0-16,-1 0 0 0,2 0 0 0,-19 17 1 0,17-17 1 0,-17 0 0 15,18 0 0-15,-18 0-1 0,17 17-1 0,-17-17 1 0,0 0 0 0,17 0 1 16,-17 0 1-16,0 17-1 0,0-17 1 0,0 0-2 0,19 0 0 16,-19 0 0-16,0 0 0 0,0 0 3 0,0 0-1 0,0 19 0 15,0-19 1-15,0 0-3 0,0 0 1 0,0 0-1 16,0 17 1-16,-19-17-1 0,19 0 1 15,0 0 1-15,0 0-1 0,-17 18-2 0,0-18 1 0,-1 17 0 16,1-17 0 0,-19 0 0-16,18 19 1 0,1-19-1 15,-19 0 0-15,1 0 0 16,-1 0-1-16,19 17 1 0,-18-17-1 0,-1 0 1 0,2 0 0 0,-19 0 0 0,18 0 0 16,-1 0-1-16,1 17 0 0,-1-17 1 0,-17 0-1 0,18 0 0 0,0 0 1 15,-1 0-1-15,-17 0 0 0,18 0 0 16,-1 0 0-16,2 0 0 0,-20 0 0 0,19 0 0 0,-1-17 0 0,-15 17 0 15,33 0 0-15,-17 0 0 0,0 0 0 0,-1 0 0 0,1-17 0 0,-1 17 0 16,19 0-1-16,-18-19 1 16,16 19 0-16,-15 0 0 0,-2-17 0 0,18 17-1 0,-16 0 1 0,15 0 0 15,2 0 0-15,-1-18 0 16,1 18 0-16,-1 0 0 0,0 0 0 0,0 0 0 31,1 0 0-31,17-17 0 0,-17 17 0 0,17 0 0 0,-19 0 0 16,19 0 0-16,-16 0 0 0,16 0 0 0,-18 0 0 0,18 0 0 0,0 0 0 15,0 0 0-15,0 0 0 0,-17 0-1 0,17 0 1 0,0 0 0 16,0 0 0-16,-19 0 0 16,19 17-1-16,0-17 1 0,-17 18-1 0,17-1 0 0,0-17 1 15,0 19-1-15,-17-2 0 0,17 0 0 0</inkml:trace>
  <inkml:trace contextRef="#ctx0" brushRef="#br0" timeOffset="20438.19">24623 9245 84 0,'0'0'0'0,"0"0"1"0,0-36 0 0,0 36 1 0,18 0-1 0,-18 0 0 16,0 0 0-16,0 0 0 0,0 0 0 0,0 0 14 0,0 0 0 0,0 0 0 16,0 0 1-16,0 0-12 0,0 0 0 0,0 0 1 15,0 0-1-15,0 0 8 0,0 0 0 0,0 0 0 16,0 18-1-16,17 53-7 0,-17-2 0 0,0-16 1 15,0 18-1-15,0-17 5 0,0-2 0 16,0 1 0 0,0 17 0-16,0-16-5 0,0-2 0 15,0 1-1-15,-17-17 1 0,17 16 1 0,0-34 1 0,-18 18-1 0,18-19 0 16,0 0-2-16,-17 2 0 0,17-2 0 0,-19-17-1 0,19 0 0 0,0 0 0 16,0 0 0-16,-17 0-1 0,17-17 0 0,0-2 0 0,0 19 1 15,-17-34-1-15,17-20 1 0,0 20-1 0,-18-2 1 0,18-16 0 16,0 16-1-16,0 1 0 0,0-19 0 0,0 1 0 15,0 1 1-15,0-1 0 0,0-18-1 0,0 18 1 16,18 1-1-16,-18-2 0 16,17 1 0-16,0 1 0 0,2 16 1 0,-2 2-1 15,1-2 0-15,-1 1 0 0,2 17 0 0,-2-18 0 0,18 19 0 0,-17 0 0 0,17-2 0 16,-17 2 1-16,18-1-1 0,-19 18 0 0,18-17 0 16,1 17 0-16,-2-19 0 0,3 19 0 0,-3 0 0 0,-16 19 0 15,18-19 0-15,-3 17 0 0,-14-17 0 16,-2 18 0-16,1-1 0 0,-1 2 0 0,1-2 0 0,-18 0 0 0,0 1 0 15,-18 18 1-15,18-19-1 0,-17 1 0 0,-1-1 0 16,1 2 0-16,-2 15 0 0,2-16 1 0,1 0-1 16,-20 0 1-16,18 16-1 0,-16-15 0 0,16-2 0 15,-18 0 0-15,19 18 1 0,-19-35 0 0,18 19 0 16,-16-2 0-16,15 0-1 0,2-17 1 16,-1 18-1-16,1-18 1 15,-1 18-1-15,18-18 1 0,-18 18 0 0,18-18 1 16,-18 0-2-16,1 0 0 0,17 0 1 0,0 17-1 0,0-17 1 0,-17 0 1 0</inkml:trace>
  <inkml:trace contextRef="#ctx0" brushRef="#br0" timeOffset="21009.331">25524 8944 333 0,'0'0'0'16,"0"-36"5"-16,0 36 1 0,0-17-1 15,-19 17 1 1,19-17-3-16,0 17 0 0,0 0 0 0,-17 0 0 0,17-17 6 0,-18 17 0 0,18 0 0 16,0 0 0-16,-17 0-5 0,17 0 0 0,0 0-1 15,-19 0 1-15,2 17 2 0,17-17 0 0,-17 17 1 16,-1 19-1-16,1-19-3 0,-2 18 0 0,2 1 0 0,-1-1 0 16,1 1-1-16,-2 16 1 0,2-16 0 15,0 17 0-15,-1 18-2 0,18-19 1 0,-18 1 0 0,0 18 0 16,18-18 0-16,-17 17 0 0,17-17 1 0,0 0-1 15,0-1-1-15,-18 2 1 16,36-1-1-16,-18 0 1 0,17-18-2 0,1 18 1 16,0-18 0-16,-18 1 0 0,18-19-1 0,-1 0 1 0,0 19-1 0,2-36 1 15,-2 18 0-15,1 0 0 0,-1-18 0 0,2 0 0 16,-19 0 0-16,17 0 0 0</inkml:trace>
  <inkml:trace contextRef="#ctx0" brushRef="#br0" timeOffset="21462.793">25929 8908 361 0,'0'0'0'16,"-36"19"0"-16,36 16 6 0,-18 1 1 0,1-2-1 16,17 20 1-16,-17-2-4 0,-1 1 0 0,18 1 0 15,-19 16 1-15,19-18 5 0,-17 19 1 0,17 0-1 0,0-1 1 16,0 1-7-16,0-18 1 0,17 18 0 0,-17-36 0 15,19 1 2-15,-1-2 0 0,-1 2 0 0,0-18 0 16,19-1-3-16,-18 0 0 0,-1 1 0 0,19-18 0 16,-19-18-1-16,18 18 0 0,-17 0 1 0,18-17-1 15,-19 0-1-15,0-19 1 0,2 18 0 0,-2 1-1 0,1-19 0 16,-18 19 0-16,17 0 1 0,-17-20-1 0,0 2 0 16,0 18 0-16,0-19 0 0,-17 19 0 15,-1-18-1-15,1 17 1 0,-2-17 0 0,-15 18 0 16,-2 17-1-16,1-18 1 0,0 18-1 0,-1 0 1 0,1 0 0 15,17 0-1-15,-17 0 1 0,0 18-1 0,16-1 0 16,-15-17 1-16,16 17-1 0</inkml:trace>
  <inkml:trace contextRef="#ctx0" brushRef="#br0" timeOffset="21850.863">26229 8715 367 0,'0'0'0'0,"0"0"6"16,0 0 0-16,0 0 1 16,35-17-1-16,-35 17-3 0,0 0 0 0,17 0 0 0,2 0 1 15,-2 0 5-15,17 0 2 0,-15 17-1 0,15 1 0 16,2-2-6-16,-1 4 0 0,0 14 0 0,1 2-1 16,-19-1 4-16,1 18-1 0,18-1 1 0,-19 19-1 0,0 0-3 0,2-18 0 15,-1 18 1-15,-18-18-1 16,0 16-1-16,0-16 1 15,0 18-1-15,-18 0 1 0,-1-18-1 0,2-1-1 0,0 1 1 0,-1 19 0 0,0-19-1 0,0-19 1 16,1 20-1-16,-19-20 1 0,36 2-1 16,-17-1 0-16</inkml:trace>
  <inkml:trace contextRef="#ctx0" brushRef="#br0" timeOffset="22483.416">28081 8009 370 0,'0'0'0'0,"0"-36"6"0,0 19 1 16,0 17-1-16,0-17 1 16,17 0-4-16,-17 17 0 0,0-19 0 0,0 19 0 0,0-17 7 0,0 17 0 15,0 0 1-15,0 0-1 16,0 0-6-16,-17-18 0 0,17 18 0 0,0 18 0 0,0-18 2 0,0 0 1 16,0 0-1-16,-17 53 1 0,-19 0-4 0,18 18 0 15,-18-2 0-15,19 21 0 0,0-21 0 0,-18 20-1 0,16 0 1 16,2-2-1-16,-1-16 0 0,1 0 0 0,17-20 0 15,0 3-1-15,0 0 1 0,17-20-1 0,1 2 1 16,-1-1-1-16,2-18 0 0,16 2 1 0,-1-19-1 16,2 0 0-16,-18 0-1 0,18-19 1 0,-2 2 0 15,2-1 0-15,-18 1 0 0,17-2-1 0,-18-15 1 16,2-1-1-16,-2 17 1 0,-1 0 0 0,2-16-1 0,-18 14 1 16,0-14 0-1,0 17-1-15,-18-19 1 0,18 18-1 0,-16-16 1 0,-1 15 0 0,-2 2-1 0,-16-1 1 16,18 1 0-1,-19-2-1-15,1 19 1 0,18 0 0 0,-19 0-1 0,1 0 1 0,-1 19 0 16,19-19 0-16,-18 17-1 0,16 1 1 0,-16-18-1 0,18 17 1 16,-2 2 0-16,2-19 0 0,17 17-1 0</inkml:trace>
  <inkml:trace contextRef="#ctx0" brushRef="#br0" timeOffset="22774.131">29086 7834 373 0,'0'0'0'0,"0"0"7"16,0 0 0-16,0 0 0 15,-17 34 0-15,-2 1-4 16,-16-16 0-16,18 15 1 0,-19 2-1 0,1 35 7 0,-1-19 0 0,2 19 0 16,-19 17 0-16,1-1-6 0,-2 3 0 0,1 15 0 15,0 1 0-15,0 1 3 0,0-2 0 0,-18 19 0 0,-17-1 0 16,35 1-4-16,-17-37 0 0,18 19 1 16,-2 18-1-16,20-19-1 0,-2-17 0 0</inkml:trace>
  <inkml:trace contextRef="#ctx0" brushRef="#br0" timeOffset="23222.212">28681 9068 380 0,'0'0'0'0,"0"0"7"16,17-18 0-16,-17 18 0 0,0 0 0 16,18 0-3-16,-18 0-1 0,17-18 0 0,2 18 1 0,16-17 7 0,18 17 0 0,-18 0 1 15,-19-17-1-15,20 17-7 0,-19 0 0 0,1 17 1 16,18-17-1-16,-19 0 2 0,1 0 0 15,-18 0-1-15,17 17 2 0,-17-17-5 0,0 18 1 0,0-18 1 16,-17 18-1 0,17 0-2-16,-18-1 1 0,1 18 0 0,-19 1 0 0,1 17-1 0,18-18 0 0,-18 1 1 15,17-2-1-15,1 1 0 0,-2-16 1 0,2-2-1 16,17 18 0-16,-17-17 0 0,17 0-1 16,0-1 1-16,17-17 0 15,-17 18 0-15,0-18 0 0,17 18-1 0,19-18 1 0,-2 0 0 0,2 0-1 0,-1 0 1 0,18-18-1 16,-18 18 1-16,1-18-1 0,17 1 1 15,-1-1-1-15,-15 0 1 0,15 0-1 0,-16 1 1 0,17 0-1 32,-18-19 0-32,18 18 1 0,-18 1-1 0</inkml:trace>
  <inkml:trace contextRef="#ctx0" brushRef="#br0" timeOffset="23449.925">29862 8486 392 0,'0'0'0'0,"0"-35"0"0,0 35 6 0,18-19 1 16,-18 2 0-16,0 17 0 16,0 0-4-16,17 0 0 0,-17 0 0 0,0 0 1 0,0 0 6 0,0 0 0 15,0 0 0-15,-17 54 0 0,-1 16-6 0,1 1 0 16,-19-1 0-16,18 19 0 0,1-19 1 0,0-1 1 16,-19 21-1-16,18 15 1 0,-18-17-3 15,19 0 0-15,0-17 0 0,-18 17 0 0,16 1-1 16,2-19 0-16,-1 0 1 0,2 1-1 0,16 0-1 15,-20-35 1-15,20 16-1 16</inkml:trace>
  <inkml:trace contextRef="#ctx0" brushRef="#br0" timeOffset="24422.96">24553 11467 386 0,'0'0'0'0,"-18"-36"0"0,18 19 6 16,0 17 0-16,-17-17-1 0,34 0 2 15,-34 17-5-15,17 0 2 16,0-19-1-16,0 19 0 0,0 0 7 0,0 0 0 0,0 0 0 0,0 0 0 16,0 0-6-16,0 19 0 0,0-19 0 0,17 17 0 15,-17 35 3-15,18 2 0 0,-18 16-1 0,17 1 1 0,-17-18-4 16,0 18 0-16,0-20 0 0,17 21 0 0,-17-19-1 0,19-19 1 16,-19 2-1-16,0-1 0 0,17-18-1 15,-17 2 1-15,0-2-1 0,0-17 1 0,0 0-1 0,0 0 1 0,0-17 0 16,0 17-1-16,0-19 1 0,0 2-1 0,18 0 0 15,-18-37 0-15,0-16 0 0,0 17-1 16,0 17 1-16,0-15 0 0,0-20-1 0,0 35 1 16,0-16-1-16,0-2 1 0,17 2 0 0,-17-2-1 0,19 19 1 15,-19-18 0-15,17 1-1 0,0 16 1 0,1 1-1 16,0-1 1-16,0 1 0 0,17 18 0 16,-18-2 0-16,2-15-1 0,-2 34 1 0,18-18 0 0,-17 18-1 15,17 0 1-15,-18 18-1 0,2 0 1 0,-1-2 0 16,-1 3 0-16,0-2 0 0,1 18-1 0,-18-17 1 15,18 0 0-15,-36 17-1 0,18-18 1 0,-18 19 0 16,1-18 0-16,0 18-1 0,-20-2 1 0,20 1-1 0,-18 1 1 31,-1-18 0-31,19 18 0 0,-19-20 0 0,1 19 0 0,18-16-1 0,-1-2 1 0,0 18-1 0,-17-18 1 16,35 2 0-16,-17-2 1 0,17 1-1 0,0-18 0 16,0 17 0-16,0-17 0 0,0 0 0 15,0 0 0-15,17 0 0 0,-17 0 0 0,0 0 0 0</inkml:trace>
  <inkml:trace contextRef="#ctx0" brushRef="#br0" timeOffset="24698.402">25453 10655 398 0,'0'0'0'0,"0"0"8"0,0 0-1 16,0 0 0-16,-19 36 1 16,19-18-5-16,-17-1 0 0,17 0 1 0,-17 37-1 0,-1 17 8 0,1-19 1 0,-2 18-1 15,-16 19 0-15,18-18-7 0,17-1 0 0,-19 19 0 16,2 16 0-16,0-16 2 0,17-2-1 0,0 1 1 16,-18-17 0-1,36-1-4-15,-18 2 1 0,17-2 0 0,-17 1 0 0,17-18-1 0,19-18 1 16,-18 1-1-16,18-2 1 0,-1-17-2 15,-1 2 1-15,20-2 0 0,-18-17-1 0,16 0 1 0,-16 0-1 0</inkml:trace>
  <inkml:trace contextRef="#ctx0" brushRef="#br0" timeOffset="25047.767">25982 10709 402 0,'0'0'0'0,"0"0"7"0,0 0 0 0,17 17 1 0,1 0-1 0,-18 2-3 0,0 16-1 16,0 0 0-16,0 17 1 0,17 20 7 0,-17-2-1 0,18 19 1 16,-18-19 0-16,0 1-7 0,0-1 0 0,0 18-1 15,18-17 2-15,-18-1 1 0,0 1 1 16,18-19 0-16,-18 2 0 0,17-1-4 0,-17-1 1 0,17 2-1 16,-17-1 0-16,19-19 0 0,-19 2 0 15,0-1 0-15,17 1 0 0,-17-19-2 0,0 1 1 0,0-1 0 16</inkml:trace>
  <inkml:trace contextRef="#ctx0" brushRef="#br0" timeOffset="25508.255">26229 10655 361 0,'0'0'0'0,"18"-34"13"16,-1 15 0-16,0 2 1 0,2 17-1 0,-19-17-8 16,17 17-1-16,1 0 0 0,-2 0 1 0,3 0 14 15,-2 0 1-15,0 17-1 0,1 0 1 0,18 19-16 0,-1 17 1 0,-18-1-1 16,19 19 1-16,-19-1 5 0,1 2 1 0,18 15-1 15,-19-15 0-15,0 15-6 0,-17 1 0 0,19-17 0 16,-19 17 0-16,0-18 1 0,0 1 0 0,0 0 0 0,0-18 0 16,-19 1-2-16,19-3 0 0,-17-15 0 0,0 17-1 15,17 0 0-15,-18-17 0 0,0-1-1 0,18-1 1 16,-18-15-1-16,1-2 0 0</inkml:trace>
  <inkml:trace contextRef="#ctx0" brushRef="#br0" timeOffset="26039.294">28134 10144 423 0,'0'0'0'0,"0"0"8"16,0 0 0-16,0 18-1 0,0 17 1 16,18-18-4-16,-18 19-1 0,17 17 1 0,-17-1-1 0,18 19 9 0,18-17-1 15,-19-2 0-15,-1 1 0 16,2 17-7-16,0-16 0 0,0-1 0 0,-1-1 0 0,0 2 3 16,2-20 0-16,16 2-1 0,-18-1 1 0,19-18-4 0,-18 19 0 15</inkml:trace>
  <inkml:trace contextRef="#ctx0" brushRef="#br0" timeOffset="26272.249">29139 10180 317 0,'0'0'0'0,"0"0"10"15,0 0 0-15,0 17 1 0,-18 36-1 0,-17 0-6 0,-1-1 0 0,1 19 0 32,0-1 0-32,-1 2 18 0,2 15 0 0,-1 1 0 0,-19 1 0 0,2 17-18 15,16-18 1-15,1 1-1 0,-18 16 1 0,18-16 7 0,-18 16 0 0,18-16 0 0,-1-2 0 16,1-16-7-16,-1 0-1 0,19-1 0 0,-18 1 0 16,16 0 1-16,19-18 0 0</inkml:trace>
  <inkml:trace contextRef="#ctx0" brushRef="#br0" timeOffset="26693.943">28962 11273 351 0,'0'0'0'0,"36"-17"0"16,-19-1 13-16,1 0-1 0,18 0 0 0,-2 1 1 0,2-1-9 16,-1 18 0-16,-18-17 0 15,20-2 1-15,-3 3 9 0,-16 16 2 0,0 0-2 0,0 0 2 0,-1 0-12 0,0 0 0 0,-17 0 1 16,19 0-1-16,-19 16 4 0,0-16-1 15,0 0 0-15,0 36 1 0,-19-18-5 0,2 17 1 0,0 1-1 16,-1-2 1-16,0 2-1 0,-17-1 0 0,18 1 0 16,-1 16 0-16,-18-16-2 0,19 18 1 0,-1-20 0 0,0 2 0 15,0 16 1-15,18-16-1 0,-17-1 0 16,17 1 0-16,0-2 0 0,17 1-1 0,-17-17 1 0,18 0 0 16,18 17-2-16,-19-16 1 0,0-19 0 15,2 17 0-15,16-17-1 0,-18 0 1 0,19 0-1 0,-1-17 1 16,-18 17 0-16,19-19 0 0,-1 2-1 15,1-19 1-15,-1 18 0 0,-19-17 0 0</inkml:trace>
  <inkml:trace contextRef="#ctx0" brushRef="#br0" timeOffset="26983.496">29968 10602 279 0,'0'0'0'0,"0"0"16"0,0 0 1 16,0 0 0-16,0 0 0 0,0 36-13 0,0-36 1 0,18 17-1 15,-18 19 1-15,0 35 13 0,0-19 0 0,-18 18 0 16,18 19 1-16,0-19-15 0,0 2 1 0,-18-2-1 16,18 1 1-1,-17 17 7-15,0-18 0 0,17 19 0 0,-19-37 0 0,19 19-8 0,0-19 1 0,-17 2-1 16,17-18 0-16,0 15 2 0,0-33 0 15,0 18 0-15,0-1 1 0,0 1-4 0,0-2 0 0,0-15 0 16,0 16 0-16,0-18 0 0,0 0 1 0,0 2-1 16,0-2 1-16,0 1-2 0,0-1 0 0</inkml:trace>
  <inkml:trace contextRef="#ctx0" brushRef="#br0" timeOffset="29768.269">27004 8962 405 0,'0'0'0'0,"0"0"9"0,0 0 1 15,-16 17 0 1,-4-17-1-16,20 0-5 0,0 0 0 0,0 0 0 0,0 0 0 0,0 0 10 15,0 0 0-15,0 0-1 16,20 0 1-16,-4 0-10 0,19 0 1 0,1-17-1 0,16 17 0 16,2-18 2-16,-1 18-1 0,0-17 0 0,-18 17 1 0,36-19-1 0,-54 19-2 0,19-17 0 15,-1 17-3-15,-18 0 1 0,20 0-1 0,-3 0 0 16,-16 0 0-16,18 0 1 0,-20 0-1 0</inkml:trace>
  <inkml:trace contextRef="#ctx0" brushRef="#br0" timeOffset="30043.194">27004 9720 304 0,'0'0'0'0,"0"35"10"15,0-35 0-15,0 19-1 16,18-19 1-16,-18 0-6 0,17 18 0 0,-17-18 0 16,19 0 0-16,16 0 10 0,-1 17 0 0,2-17 1 15,18 0-1 17,-20 0-9-32,20 0-1 0,-19 0 1 0,1-17-1 0,-2 17 3 0,2 0 0 0,-1 0 0 0,1 0 0 0,-1-18-4 0,-18 18 1 0,19 0-1 15</inkml:trace>
  <inkml:trace contextRef="#ctx0" brushRef="#br0" timeOffset="30759.935">26705 11115 389 0,'0'0'0'0,"-17"-36"6"0,17 36-1 15,0-18 1-15,0 18-1 16,0-18-2-16,17 1 0 0,-17 17 0 0,17-17 0 0,19-2 13 0,-1 19 0 0,1-17 0 15,16 17 0-15,-16 0-11 0,15 0-1 16,-15-17 1-16,18 17-1 0,-19 17 6 0,18-17 0 16,-18 0 0-1,1 17 0-15,16-17-6 0,-16 19 0 0,-1-2 0 0,18-17 0 16,-18 17-1-16,1 1 0 0</inkml:trace>
  <inkml:trace contextRef="#ctx0" brushRef="#br0" timeOffset="30974.789">27127 11503 389 0,'0'0'0'0,"0"0"10"16,0 0 0-16,0 0 0 0,0 0 1 15,19 16-7-15,-2-16 0 0,-17 0 0 0,18 0 0 0,18 0 9 16,-2-16 1-16,20 16 0 0,-19-18 0 15,18 0-10-15,0 18 0 0,-1-18 0 0,2 0 1 0,-1 18 2 16,17 0 0-16,-18-17 0 0</inkml:trace>
  <inkml:trace contextRef="#ctx0" brushRef="#br0" timeOffset="35702.843">20990 13320 301 0,'0'0'0'0,"0"0"5"0,0 0 0 16,0 0 1-16,0 0-1 0,0 0-3 0,0 0 1 0,0 0 0 0,0 0 0 0,35 0 5 16,-35 0 0-16,0 0 0 15,17 0 1-15,-17 0-6 0,19 0 1 0,-2 0-1 0,1 0 1 0,-18 0 3 16,17 0 0-16,2 0 0 16,-19 0 1-16,17 0-5 0,-17 17 0 0,18-17 1 0,-18 0-1 0,0 0 0 15,17 0 0-15,-17 0 0 0,17 0 1 0,-17 18-2 16,19-18 0-16,-19 0 0 0,0 0-1 0,0 0 3 0,17 0-1 15,-17 0 1-15,18 0-1 16,-18 0-1-16,16 17 0 0,-16-17 0 0,19 0 0 0,-2 0-1 0,0 0 0 16,1 0-1-16,0 0 1 0,0 0 0 0,17 0-1 0,-35 0 1 15,36 19-1-15,-19-19 2 0,0 0-1 16,1 0 1-16,18 0-1 0,-2 0 0 0,-15 0 0 16,-1 0 0-16,16 0 0 0,-16 0 1 0,0 0 0 0,17 0 0 15,-18 0 1-15,19-19-2 0,-1 19 0 16,1-17 1-16,-18 17 0 0,15 0 0 0,3-18 0 0,-1 18 0 15,1 0 0-15,-18-17-1 0,16 17 1 0,2 0-1 16,-1-19 1-16,-16 19 0 0,15 0 0 0,-16-17 0 16,18 17 0-16,-19-18 0 0,1 18-1 0,18 0 0 15,-19-16 1-15,0 16 2 0,19 0-1 0,-18 0 0 16,-1-18 1-16,0 18-2 0,2 0 0 0,-1 0 0 16,-1 0 0-16,0 0 1 0,19 0 1 0,-18 18 0 15,-2-18 0-15,1 0-2 0,2 0 0 0,-19 0 1 16,17 0-1-16,1 16 2 0,-1-16-1 0,1 0 1 15,0 0 0-15,0 18-2 0,-1-18 0 0,0 0 0 16,2 0 1-16,-2 0 0 0,1 0 0 0,-18 17 1 16,36-17-1-16,-19 0-1 0,1 0 0 0,-1 0 0 15,0 19 0-15,2-19 1 0,-2 0 0 0,1 0 0 0,-1 0 0 16,2 0-1-16,15 0 0 0,-16 17 0 0,18-17 0 16,-19 0 0-16,18 0 0 0,-16 18 1 0,14-18-1 15,-15 0 0-15,0 0-1 0,17 17 1 0,-18-17-1 0,2 0 1 16,-1 0 0-16,-1 19 0 0,0-19 0 0,1 0-1 15,0 0 1-15,0 0-1 0,-1 0 0 0,0 17 1 0,-17-17-1 16,19 0 1-16,-2 0-1 0,1 0 1 16,-18 17-1-16,17-17 0 0,1 0 0 0,0 0 0 0,-18 18 0 15,18-18 1-15,-1 0-1 16,-17 0 0-16,17 0 0 0,-17 0 0 0,19 0 0 0,-19 18 0 0,17-18-1 16,-17 0 1-1,18 0 0-15,-18 0 0 0,0 0-1 0,17 0 1 0,-17 0 0 0,0 0 0 0,0-18 0 16,0 18 0-16,0 0 0 0,0 0 0 15,0 0 0-15,0 0 0 16,-17 0 0-16,17 0 0 16,-18 0-1-16,1-18 1 0,-2 18-1 0,2 0 1 0,-18-17 0 0,17 17 0 0,0 0 0 15,1 0 0 1,-1-17 0-16,-18 17-1 0,19 0 1 0,-18 0 0 0,17 0 0 0,-17 0-1 0,18-19 1 16,-20 19 0-16,20 0-1 0,-18 0 1 0,-1 0 0 15,20-17-1-15,-1 17 1 0,-2 0 0 0,-16 0 0 16,18-18-1-16,-19 18 1 0,18 0 0 15,-16 0-1-15,15 0 1 0,-16-17 0 0,-1 17 0 0,19 0 0 0,-18 0-1 16,-1 0 1-16,1 0 0 0,18 0-1 0,-36 0 1 16,17 0 0-16,1 0 0 0,0 0-1 0,-1 0 2 15,2 17-2-15,16-17 1 0,-17 0 0 0,0 0-1 0,-1 0 1 16,19 0 1-16,-19 0-1 0,1 0 0 16,-1 0 0-16,1 0 0 0,18 0 0 0,-37 18 0 0,37-18 0 15,-19 0 0-15,1 0 0 0,-18 17 0 16,36-17 0-1,-18 0 0-15,-1 0 0 0,2 19-1 0,-2-19 1 0,1 17 0 0,17-17 0 0,-17 0 0 0,0 17 0 16,-1-17 0-16,19 0 0 0,-19 0-1 0,18 0 1 16,1 18 0-16,-18-18-1 0,-1 0 1 0,19 0 0 15,-1 0-1-15,0 0 1 0,-17 0-1 0,18 0 1 16,-2 0 0-16,19 0 0 0,-35 0 0 0,18 0-1 16,17 0 1-16,-18 0-1 0,0 0 1 0,18 0 0 15,-18 18-1-15,18-18 1 0,0 0 0 0,-17 0 0 0,17 0-1 16,-17 18 1-16,17-18 0 0,0 0 1 0,0 0-1 15,-19 0 0-15,19 17 0 0,0-17 0 0</inkml:trace>
  <inkml:trace contextRef="#ctx0" brushRef="#br0" timeOffset="53409.121">5662 16937 304 0,'0'0'0'0,"-36"0"0"0,19-19 6 16,17 19 1-16,-18 0-1 0,0-17 0 15,0-1-3-15,1 18 0 0,0 0 0 16,17 0 0-16,-18-17 15 0,18 17 1 0,0 0-1 0,0 0 0 0,-19 0-13 16,19 0-1-16,0 0 1 0,0-19-1 0,-17 19 7 15,17 0 1-15,0 0-1 0,0 0 1 0,17 0-9 16,-17 0 2-16,0 0-1 0,0-17 0 0,19 17 5 0,-1 0 0 16,-18 0-1-16,52 0 1 0,1 0-5 0,0 0 0 15,0 0-1-15,-17-17 1 0,17 17 0 0,-18 0 0 16,18 0 0-16,-1-17 1 15,-16-1-3-15,17 18 0 0,-19-19 1 0,20 19-1 16,-19-17 0-16,18 17 0 0,-18 0 0 0,18 0 0 16,-17 0-1-16,-1 0 0 0,0 0 1 0,1 0-1 0,-2 0 0 15,-15 17 1-15,16-17-1 0,-18 19 0 16,1-19 0-16,0 18 0 0,0-1 0 0,-1 0 0 16,-1 0 1-16,4 2 1 0,-4-2-2 0,2 1 2 15,18-1-2-15,-19 19 1 0</inkml:trace>
  <inkml:trace contextRef="#ctx0" brushRef="#br0" timeOffset="54882.301">7690 16918 279 0,'0'0'0'0,"0"0"22"15,0 0 1 1,0 0-1-16,0 0 0 0,0 0-17 0,0 0-1 0,0 0 0 0,0 0 1 0,0 0 11 0,0 0 0 16,-17-17 1-16,17-1-1 0,0 18-11 15,0 0-1-15,0 0 1 0,0 0-1 0,17-17 0 0,-17 17-1 0,0 0 1 16,18 0-1-16,-18 0-1 0,0-19 1 0,17 19-1 15,-17 0 0-15,36 0-1 0,-19 0 0 16,1 0 0-16,0 0-1 0,0 0 1 0,-1 19-1 16,18-19 1-16,1 0-1 0,-2 17 0 0,-16 1 0 0,17-1 0 15,1-17 0-15,-1 19 0 0,-18-19 0 0,19 17 0 16,-1-17 0-16,-18 17 0 0,19 1 0 16,-1-18 0-16,-17 0 0 0,18 18 0 0,-19-18 0 0,19 0 0 15,-1 0 0-15,-18 18 0 0,19-18 0 0,-1 17 0 16,1-17 0-16,-19 18 0 0,17-18 0 15,2 0 0-15,-1 0 0 16,1 16 0-16,-1-16 0 0,1 0 0 0,-2 20 0 0,2-20 0 0,-18 0 0 0,16 0 0 16,-15 16 0-16,16-16 0 0,-18 0 0 0,19 0 0 0,-18 0 0 15,16 0 0-15,2 0 0 16,-18 0 0-16,17 18 0 16,-17-18 0-16,17 0 0 0,1 0 0 0,-20-18 0 0,19 18 0 0,-16 0 0 0,16 0 1 31,-1-16-1-31,-15 16 0 0,16-20 0 0,1 20 0 0,-19-16 0 0,0 16 1 0,19-18-1 0,-18 18 0 0,17-17 1 0,-18-1 0 15,2 18 0-15,15-18 0 0,-16 18-1 16,0-18 1-16,0 18 0 0,-1-17 0 0,0 17 1 0,2 0 1 0,-1 0-1 16,-1-17 1-16,0 17-1 0,-17 0-1 15,18 0 1-15,0 0 0 0,-18 0 1 0,18 0 0 0,-18 0 0 16</inkml:trace>
</inkml:ink>
</file>

<file path=ppt/media/image1.png>
</file>

<file path=ppt/media/image2.jpeg>
</file>

<file path=ppt/media/image3.jpeg>
</file>

<file path=ppt/media/image4.png>
</file>

<file path=ppt/media/image5.png>
</file>

<file path=ppt/media/image50.png>
</file>

<file path=ppt/media/image6.png>
</file>

<file path=ppt/media/image60.png>
</file>

<file path=ppt/media/image7.png>
</file>

<file path=ppt/media/image70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8534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946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drewcoop?utm_source=unsplash&amp;utm_medium=referral&amp;utm_content=creditCopyTex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hyperlink" Target="https://unsplash.com/s/photos/entropy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ontyson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unsplash.com/s/photos/uncertainty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apple?utm_source=unsplash&amp;utm_medium=referral&amp;utm_content=creditCopyText" TargetMode="External"/><Relationship Id="rId4" Type="http://schemas.openxmlformats.org/officeDocument/2006/relationships/hyperlink" Target="https://unsplash.com/@jccards?utm_source=unsplash&amp;utm_medium=referral&amp;utm_content=creditCopyText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DA946-008E-474D-BF45-9955AD8F71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787E6C-FA5D-4D17-AEE4-BD6271202FF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lang="en-US" b="1" dirty="0"/>
                  <a:t>Conditional</a:t>
                </a:r>
                <a:r>
                  <a:rPr lang="en-US" dirty="0"/>
                  <a:t> entropy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d>
                  </m:oMath>
                </a14:m>
                <a:endParaRPr lang="en-US" b="1" dirty="0"/>
              </a:p>
              <a:p>
                <a:r>
                  <a:rPr lang="en-US" b="1" dirty="0"/>
                  <a:t>Mutual information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</m:oMath>
                </a14:m>
                <a:endParaRPr lang="en-US" b="1" dirty="0"/>
              </a:p>
              <a:p>
                <a:r>
                  <a:rPr lang="en-US" b="1" dirty="0"/>
                  <a:t>Continuous</a:t>
                </a:r>
                <a:r>
                  <a:rPr lang="en-US" dirty="0"/>
                  <a:t> information theory</a:t>
                </a:r>
              </a:p>
              <a:p>
                <a:r>
                  <a:rPr lang="en-US" b="1" dirty="0"/>
                  <a:t>Transmission rates</a:t>
                </a:r>
                <a:r>
                  <a:rPr lang="en-US" dirty="0"/>
                  <a:t> (bits per second)</a:t>
                </a:r>
                <a:endParaRPr lang="en-US" b="1" dirty="0"/>
              </a:p>
              <a:p>
                <a:r>
                  <a:rPr lang="en-US" b="1" dirty="0"/>
                  <a:t>K-L divergence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KL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‖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</m:oMath>
                </a14:m>
                <a:r>
                  <a:rPr lang="en-US" dirty="0"/>
                  <a:t> </a:t>
                </a:r>
                <a:endParaRPr lang="en-US" b="0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𝑄</m:t>
                    </m:r>
                  </m:oMath>
                </a14:m>
                <a:r>
                  <a:rPr lang="en-US" dirty="0"/>
                  <a:t> distributions over same space</a:t>
                </a:r>
              </a:p>
              <a:p>
                <a:pPr lvl="1"/>
                <a:r>
                  <a:rPr lang="en-US" dirty="0"/>
                  <a:t>Measures how different they are</a:t>
                </a:r>
              </a:p>
              <a:p>
                <a:r>
                  <a:rPr lang="en-US" dirty="0"/>
                  <a:t>Cross-entropy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</a:rPr>
                          <m:t>KL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begChr m:val="‖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</m:d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62787E6C-FA5D-4D17-AEE4-BD6271202FF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1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79082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0A9FC-2793-4C42-A01F-B0E563A72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CE90DB-598A-4CDF-A1B3-E0D22D6C1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Measures </a:t>
            </a:r>
            <a:r>
              <a:rPr lang="en-US" i="1" dirty="0"/>
              <a:t>complexity</a:t>
            </a:r>
            <a:r>
              <a:rPr lang="en-US" dirty="0"/>
              <a:t> of a distribution</a:t>
            </a:r>
          </a:p>
          <a:p>
            <a:r>
              <a:rPr lang="en-US" dirty="0"/>
              <a:t>Measure </a:t>
            </a:r>
            <a:r>
              <a:rPr lang="en-US" i="1" dirty="0"/>
              <a:t>differences</a:t>
            </a:r>
            <a:r>
              <a:rPr lang="en-US" dirty="0"/>
              <a:t> in distributions</a:t>
            </a:r>
          </a:p>
          <a:p>
            <a:pPr lvl="1"/>
            <a:r>
              <a:rPr lang="en-US" dirty="0"/>
              <a:t>Good for fitting distributions – minimize different to target</a:t>
            </a:r>
          </a:p>
        </p:txBody>
      </p:sp>
    </p:spTree>
    <p:extLst>
      <p:ext uri="{BB962C8B-B14F-4D97-AF65-F5344CB8AC3E}">
        <p14:creationId xmlns:p14="http://schemas.microsoft.com/office/powerpoint/2010/main" val="23893057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236" y="365125"/>
            <a:ext cx="6137564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6236" y="1825625"/>
            <a:ext cx="61375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Information reduces uncertainty.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measure uncertainty with </a:t>
            </a:r>
            <a:r>
              <a:rPr lang="en-US" i="1" dirty="0"/>
              <a:t>entropy</a:t>
            </a:r>
            <a:r>
              <a:rPr lang="en-US" dirty="0"/>
              <a:t>, the expected number of bits needed to efficiently resolve the uncertainty.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Derived metrics let us </a:t>
            </a:r>
            <a:r>
              <a:rPr lang="en-US"/>
              <a:t>compare distributions.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Andrew Coop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r>
              <a:rPr lang="en-US" i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DF4E29-830A-49C7-B1F5-8C6B0747BBC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94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INFORMATION AND ENTROPY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642" cy="4351338"/>
          </a:xfrm>
        </p:spPr>
        <p:txBody>
          <a:bodyPr>
            <a:normAutofit/>
          </a:bodyPr>
          <a:lstStyle/>
          <a:p>
            <a:r>
              <a:rPr lang="en-US" dirty="0"/>
              <a:t>Understand the relationship of information and uncertainty.</a:t>
            </a:r>
          </a:p>
          <a:p>
            <a:r>
              <a:rPr lang="en-US" dirty="0"/>
              <a:t>Use </a:t>
            </a:r>
            <a:r>
              <a:rPr lang="en-US" i="1" dirty="0"/>
              <a:t>entropy</a:t>
            </a:r>
            <a:r>
              <a:rPr lang="en-US" dirty="0"/>
              <a:t> to measure the amount of information in a signal.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B8753-3567-42F2-B093-221A3A3BC7FA}"/>
              </a:ext>
            </a:extLst>
          </p:cNvPr>
          <p:cNvSpPr txBox="1"/>
          <p:nvPr/>
        </p:nvSpPr>
        <p:spPr>
          <a:xfrm>
            <a:off x="2941137" y="6384810"/>
            <a:ext cx="41064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Photo by </a:t>
            </a:r>
            <a:r>
              <a:rPr lang="en-US" sz="1200" i="1" dirty="0">
                <a:hlinkClick r:id="rId3"/>
              </a:rPr>
              <a:t>Jon Tyson</a:t>
            </a:r>
            <a:r>
              <a:rPr lang="en-US" sz="1200" i="1" dirty="0"/>
              <a:t> on </a:t>
            </a:r>
            <a:r>
              <a:rPr lang="en-US" sz="1200" i="1" dirty="0" err="1">
                <a:hlinkClick r:id="rId4"/>
              </a:rPr>
              <a:t>Unsplash</a:t>
            </a:r>
            <a:endParaRPr lang="en-US" sz="1200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652787E-972A-44BE-B2C3-F4CE268891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7624" y="0"/>
            <a:ext cx="51443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CE90A-A44A-4329-802F-A21B69D23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Messages and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C2C6C-7FC7-48AB-B44B-996846B28C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“Apple”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How much information did I just give you?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What if you knew:</a:t>
            </a:r>
          </a:p>
          <a:p>
            <a:r>
              <a:rPr lang="en-US" dirty="0"/>
              <a:t>I would say an English word</a:t>
            </a:r>
          </a:p>
          <a:p>
            <a:r>
              <a:rPr lang="en-US" dirty="0"/>
              <a:t>I would say a fruit</a:t>
            </a:r>
          </a:p>
          <a:p>
            <a:r>
              <a:rPr lang="en-US" dirty="0"/>
              <a:t>I would say a regional fruit</a:t>
            </a:r>
          </a:p>
          <a:p>
            <a:r>
              <a:rPr lang="en-US" dirty="0"/>
              <a:t>I would name the fruit in the picture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5BA61-5894-48CA-92FE-16F6560F51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2771" y="0"/>
            <a:ext cx="4569229" cy="68538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2C58F5-DFE9-4ACA-A1C9-87CCF58CE513}"/>
              </a:ext>
            </a:extLst>
          </p:cNvPr>
          <p:cNvSpPr txBox="1"/>
          <p:nvPr/>
        </p:nvSpPr>
        <p:spPr>
          <a:xfrm>
            <a:off x="3894512" y="6311900"/>
            <a:ext cx="36409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l-PL" sz="1200" i="1" dirty="0"/>
              <a:t>Photo by </a:t>
            </a:r>
            <a:r>
              <a:rPr lang="pl-PL" sz="1200" i="1" dirty="0">
                <a:hlinkClick r:id="rId4"/>
              </a:rPr>
              <a:t>Marek Studzinski</a:t>
            </a:r>
            <a:r>
              <a:rPr lang="pl-PL" sz="1200" i="1" dirty="0"/>
              <a:t> on </a:t>
            </a:r>
            <a:r>
              <a:rPr lang="pl-PL" sz="1200" i="1" dirty="0">
                <a:hlinkClick r:id="rId5"/>
              </a:rPr>
              <a:t>Unsplash</a:t>
            </a:r>
            <a:r>
              <a:rPr lang="pl-PL" sz="1200" i="1" dirty="0"/>
              <a:t> </a:t>
            </a:r>
            <a:endParaRPr lang="en-US" sz="1200" i="1" dirty="0"/>
          </a:p>
        </p:txBody>
      </p:sp>
    </p:spTree>
    <p:extLst>
      <p:ext uri="{BB962C8B-B14F-4D97-AF65-F5344CB8AC3E}">
        <p14:creationId xmlns:p14="http://schemas.microsoft.com/office/powerpoint/2010/main" val="1084867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79A9A-C246-4511-ADE2-F36ECD64B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Information?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2C701-FCB7-4490-8629-BF25DA0A2A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Information is the </a:t>
            </a:r>
            <a:r>
              <a:rPr lang="en-US" b="1" dirty="0">
                <a:solidFill>
                  <a:schemeClr val="accent2"/>
                </a:solidFill>
              </a:rPr>
              <a:t>resolution of uncertainty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 </a:t>
            </a:r>
            <a:r>
              <a:rPr lang="en-US" b="1" dirty="0"/>
              <a:t>quantity</a:t>
            </a:r>
            <a:r>
              <a:rPr lang="en-US" dirty="0"/>
              <a:t> of information is the amount of uncertainty it resolves.</a:t>
            </a:r>
          </a:p>
          <a:p>
            <a:r>
              <a:rPr lang="en-US" dirty="0"/>
              <a:t>Depends on background knowledge</a:t>
            </a:r>
          </a:p>
          <a:p>
            <a:r>
              <a:rPr lang="en-US" dirty="0"/>
              <a:t>Impossible to measure precisely in most cases</a:t>
            </a:r>
          </a:p>
        </p:txBody>
      </p:sp>
    </p:spTree>
    <p:extLst>
      <p:ext uri="{BB962C8B-B14F-4D97-AF65-F5344CB8AC3E}">
        <p14:creationId xmlns:p14="http://schemas.microsoft.com/office/powerpoint/2010/main" val="266946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6BB94-2017-412F-B2CA-A7630D88E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C28FD6-7583-4F20-99B5-EFF09AE80BCF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33937"/>
                <a:ext cx="10515600" cy="4351338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Flip a fair coin: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begChr m:val="["/>
                          <m:endChr m:val="]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t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=0.5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The outcome communicates </a:t>
                </a:r>
                <a:r>
                  <a:rPr lang="en-US" b="1" dirty="0"/>
                  <a:t>one bit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</m:d>
                      <m:func>
                        <m:func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</m:e>
                      </m:func>
                      <m:r>
                        <a:rPr lang="en-US" i="1">
                          <a:latin typeface="Cambria Math" panose="02040503050406030204" pitchFamily="18" charset="0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US">
                          <a:latin typeface="Cambria Math" panose="02040503050406030204" pitchFamily="18" charset="0"/>
                        </a:rPr>
                        <m:t>P</m:t>
                      </m:r>
                      <m:d>
                        <m:dPr>
                          <m:begChr m:val="["/>
                          <m:endChr m:val="]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func>
                        <m:func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en-US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</m:fName>
                        <m:e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t</m:t>
                              </m:r>
                            </m:e>
                          </m:d>
                        </m:e>
                      </m:func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is called </a:t>
                </a:r>
                <a:r>
                  <a:rPr lang="en-US" b="1" dirty="0"/>
                  <a:t>entropy</a:t>
                </a:r>
                <a:br>
                  <a:rPr lang="en-US" dirty="0"/>
                </a:br>
                <a:endParaRPr lang="en-US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3C28FD6-7583-4F20-99B5-EFF09AE80B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33937"/>
                <a:ext cx="10515600" cy="4351338"/>
              </a:xfrm>
              <a:blipFill>
                <a:blip r:embed="rId2"/>
                <a:stretch>
                  <a:fillRect l="-1217" t="-15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81AA4C8-3C91-4C97-98B3-66724BD4AA60}"/>
                  </a:ext>
                </a:extLst>
              </p14:cNvPr>
              <p14:cNvContentPartPr/>
              <p14:nvPr/>
            </p14:nvContentPartPr>
            <p14:xfrm>
              <a:off x="4323960" y="3766320"/>
              <a:ext cx="5366520" cy="156276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81AA4C8-3C91-4C97-98B3-66724BD4AA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314600" y="3756960"/>
                <a:ext cx="5385240" cy="158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2634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26FD0-723C-441A-BC6C-95AF46E66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364A55-1926-4808-9D42-8E2F780F0B5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/>
                  <a:t>For discrete distribution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P</m:t>
                    </m:r>
                  </m:oMath>
                </a14:m>
                <a:r>
                  <a:rPr lang="en-US" dirty="0"/>
                  <a:t>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supHide m:val="on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/>
                        <m:e>
                          <m:r>
                            <m:rPr>
                              <m:sty m:val="p"/>
                            </m:rPr>
                            <a:rPr lang="en-US" b="0" i="0" smtClean="0">
                              <a:latin typeface="Cambria Math" panose="02040503050406030204" pitchFamily="18" charset="0"/>
                            </a:rPr>
                            <m:t>P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d>
                          <m:func>
                            <m:func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b="0" i="0" smtClean="0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r>
                                <m:rPr>
                                  <m:sty m:val="p"/>
                                </m:rPr>
                                <a:rPr lang="en-US" b="0" i="0" smtClean="0">
                                  <a:latin typeface="Cambria Math" panose="02040503050406030204" pitchFamily="18" charset="0"/>
                                </a:rPr>
                                <m:t>P</m:t>
                              </m:r>
                              <m:d>
                                <m:dPr>
                                  <m:begChr m:val="["/>
                                  <m:endChr m:val="]"/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This measures:</a:t>
                </a:r>
              </a:p>
              <a:p>
                <a:r>
                  <a:rPr lang="en-US" dirty="0"/>
                  <a:t>the </a:t>
                </a:r>
                <a:r>
                  <a:rPr lang="en-US" b="1" dirty="0">
                    <a:solidFill>
                      <a:schemeClr val="accent3"/>
                    </a:solidFill>
                  </a:rPr>
                  <a:t>expected number of bits</a:t>
                </a:r>
                <a:endParaRPr lang="en-US" dirty="0">
                  <a:solidFill>
                    <a:schemeClr val="accent3"/>
                  </a:solidFill>
                </a:endParaRPr>
              </a:p>
              <a:p>
                <a:r>
                  <a:rPr lang="en-US" dirty="0"/>
                  <a:t>needed to </a:t>
                </a:r>
                <a:r>
                  <a:rPr lang="en-US" b="1" dirty="0">
                    <a:solidFill>
                      <a:schemeClr val="accent2"/>
                    </a:solidFill>
                  </a:rPr>
                  <a:t>resolve this uncertainty</a:t>
                </a:r>
              </a:p>
              <a:p>
                <a:r>
                  <a:rPr lang="en-US" dirty="0"/>
                  <a:t>using an </a:t>
                </a:r>
                <a:r>
                  <a:rPr lang="en-US" b="1" dirty="0">
                    <a:solidFill>
                      <a:schemeClr val="accent4"/>
                    </a:solidFill>
                  </a:rPr>
                  <a:t>efficient encoding</a:t>
                </a:r>
              </a:p>
              <a:p>
                <a:pPr marL="457200" lvl="1" indent="0">
                  <a:buNone/>
                </a:pPr>
                <a:r>
                  <a:rPr lang="en-US" dirty="0"/>
                  <a:t>(more likely messages are shorter)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B364A55-1926-4808-9D42-8E2F780F0B5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1541" b="-21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E4345E2-C1BA-4119-98E3-8A964DD02A52}"/>
                  </a:ext>
                </a:extLst>
              </p14:cNvPr>
              <p14:cNvContentPartPr/>
              <p14:nvPr/>
            </p14:nvContentPartPr>
            <p14:xfrm>
              <a:off x="5631840" y="2439000"/>
              <a:ext cx="4217040" cy="1168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E4345E2-C1BA-4119-98E3-8A964DD02A5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22480" y="2429640"/>
                <a:ext cx="4235760" cy="118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1380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53415-AF66-48BB-B762-A3BC3BE4D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Entropy Applied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F08357-91B7-44BB-BDE2-0666057261B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dirty="0"/>
                  <a:t>Fair die: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  <m:e>
                          <m:f>
                            <m:f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6</m:t>
                              </m:r>
                            </m:den>
                          </m:f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6</m:t>
                                  </m:r>
                                </m:den>
                              </m:f>
                            </m:e>
                          </m:fun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=2.585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Unfair die – probability proportional to value: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𝐷</m:t>
                          </m:r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</a:rPr>
                        <m:t>=−</m:t>
                      </m:r>
                      <m:nary>
                        <m:naryPr>
                          <m:chr m:val="∑"/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6</m:t>
                          </m:r>
                        </m:sup>
                        <m:e>
                          <m:f>
                            <m:f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num>
                            <m:den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21</m:t>
                              </m:r>
                            </m:den>
                          </m:f>
                          <m:func>
                            <m:func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>
                                      <a:latin typeface="Cambria Math" panose="02040503050406030204" pitchFamily="18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b>
                              </m:sSub>
                            </m:fName>
                            <m:e>
                              <m:f>
                                <m:f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num>
                                <m:den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21</m:t>
                                  </m:r>
                                </m:den>
                              </m:f>
                            </m:e>
                          </m:func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=2.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398</m:t>
                          </m:r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Use </a:t>
                </a:r>
                <a:r>
                  <a:rPr lang="en-US" b="1" dirty="0"/>
                  <a:t>shorter sequences</a:t>
                </a:r>
                <a:r>
                  <a:rPr lang="en-US" dirty="0"/>
                  <a:t> for common values</a:t>
                </a:r>
              </a:p>
              <a:p>
                <a:pPr marL="457200" lvl="1" indent="0">
                  <a:buNone/>
                </a:pPr>
                <a:r>
                  <a:rPr lang="en-US" dirty="0"/>
                  <a:t>E.g. ‘1’ = 6; ‘01’ = 5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A4F08357-91B7-44BB-BDE2-0666057261B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101" b="-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25CB41A-0A00-40FE-AF2C-00578FE89E20}"/>
                  </a:ext>
                </a:extLst>
              </p14:cNvPr>
              <p14:cNvContentPartPr/>
              <p14:nvPr/>
            </p14:nvContentPartPr>
            <p14:xfrm>
              <a:off x="1968120" y="2820240"/>
              <a:ext cx="8827200" cy="334692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25CB41A-0A00-40FE-AF2C-00578FE89E2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958760" y="2810880"/>
                <a:ext cx="8845920" cy="3365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7154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A2EDB0-5BED-429B-9E0B-2E8B9BB1C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791F2-2B63-4985-9953-A441A382B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Entropy measures a distribution</a:t>
            </a:r>
          </a:p>
          <a:p>
            <a:r>
              <a:rPr lang="en-US" dirty="0"/>
              <a:t>Treats probability distribution as </a:t>
            </a:r>
            <a:r>
              <a:rPr lang="en-US" b="1" dirty="0"/>
              <a:t>measure of certainty</a:t>
            </a:r>
            <a:r>
              <a:rPr lang="en-US" dirty="0"/>
              <a:t> (or belief)</a:t>
            </a:r>
          </a:p>
          <a:p>
            <a:pPr marL="457200" lvl="1" indent="0">
              <a:buNone/>
            </a:pPr>
            <a:r>
              <a:rPr lang="en-US" dirty="0"/>
              <a:t> Very Bayesian perspective</a:t>
            </a:r>
          </a:p>
          <a:p>
            <a:r>
              <a:rPr lang="en-US" dirty="0"/>
              <a:t>Approximates information requirements</a:t>
            </a:r>
          </a:p>
          <a:p>
            <a:pPr marL="457200" lvl="1" indent="0">
              <a:buNone/>
            </a:pPr>
            <a:r>
              <a:rPr lang="en-US" dirty="0"/>
              <a:t>Usually don’t have a full, accurate probabilistic model</a:t>
            </a:r>
          </a:p>
        </p:txBody>
      </p:sp>
    </p:spTree>
    <p:extLst>
      <p:ext uri="{BB962C8B-B14F-4D97-AF65-F5344CB8AC3E}">
        <p14:creationId xmlns:p14="http://schemas.microsoft.com/office/powerpoint/2010/main" val="18420285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19982</TotalTime>
  <Words>382</Words>
  <Application>Microsoft Office PowerPoint</Application>
  <PresentationFormat>Widescreen</PresentationFormat>
  <Paragraphs>79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Oswald</vt:lpstr>
      <vt:lpstr>Arial</vt:lpstr>
      <vt:lpstr>Calibri</vt:lpstr>
      <vt:lpstr>Lato</vt:lpstr>
      <vt:lpstr>Cambria Math</vt:lpstr>
      <vt:lpstr>Office Theme</vt:lpstr>
      <vt:lpstr>CS 533 INTRO TO DATA SCIENCE</vt:lpstr>
      <vt:lpstr>INFORMATION AND ENTROPY</vt:lpstr>
      <vt:lpstr>Learning Outcomes</vt:lpstr>
      <vt:lpstr>Messages and Information</vt:lpstr>
      <vt:lpstr>What is Information?</vt:lpstr>
      <vt:lpstr>Bits</vt:lpstr>
      <vt:lpstr>Entropy</vt:lpstr>
      <vt:lpstr>Entropy Applied</vt:lpstr>
      <vt:lpstr>Key Points</vt:lpstr>
      <vt:lpstr>More Entropy</vt:lpstr>
      <vt:lpstr>Use Cases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597</cp:revision>
  <dcterms:created xsi:type="dcterms:W3CDTF">2020-03-17T14:53:53Z</dcterms:created>
  <dcterms:modified xsi:type="dcterms:W3CDTF">2021-11-13T00:07:10Z</dcterms:modified>
</cp:coreProperties>
</file>

<file path=docProps/thumbnail.jpeg>
</file>